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64" r:id="rId4"/>
    <p:sldId id="261" r:id="rId5"/>
    <p:sldId id="266" r:id="rId6"/>
    <p:sldId id="260" r:id="rId7"/>
    <p:sldId id="259" r:id="rId8"/>
    <p:sldId id="262" r:id="rId9"/>
    <p:sldId id="267" r:id="rId10"/>
    <p:sldId id="268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369C6-1A63-4E68-BD9B-98631F75F25A}" v="1" dt="2020-05-06T16:15:14.226"/>
    <p1510:client id="{8ED9C0CB-C5A9-4365-AF21-12D1869CB96F}" v="569" dt="2020-05-06T12:57:0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стол, маленький, фрукт, сид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10819A6-F537-462C-8D55-AC1FF60175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1666" b="17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89C714-49DE-4599-82AD-63F0F197A29B}"/>
              </a:ext>
            </a:extLst>
          </p:cNvPr>
          <p:cNvSpPr txBox="1"/>
          <p:nvPr/>
        </p:nvSpPr>
        <p:spPr>
          <a:xfrm>
            <a:off x="1086929" y="396815"/>
            <a:ext cx="6983645" cy="2185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/>
                <a:cs typeface="Calibri"/>
              </a:rPr>
              <a:t>Презентация </a:t>
            </a:r>
            <a:endParaRPr lang="ru-RU" dirty="0"/>
          </a:p>
          <a:p>
            <a:r>
              <a:rPr lang="ru-RU" sz="4000" b="1" dirty="0">
                <a:solidFill>
                  <a:srgbClr val="C00000"/>
                </a:solidFill>
                <a:latin typeface="Times New Roman"/>
                <a:cs typeface="Calibri"/>
              </a:rPr>
              <a:t>на тему 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cs typeface="Calibri"/>
              </a:rPr>
              <a:t>«Овощи»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/>
              </a:rPr>
              <a:t>Подготовила: воспитатель группы №9 Колганова О.С.</a:t>
            </a:r>
            <a:endParaRPr lang="ru-RU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C90C334-AB5E-46CE-AE5E-3FBDC7356485}"/>
              </a:ext>
            </a:extLst>
          </p:cNvPr>
          <p:cNvSpPr txBox="1"/>
          <p:nvPr/>
        </p:nvSpPr>
        <p:spPr>
          <a:xfrm>
            <a:off x="870370" y="4824143"/>
            <a:ext cx="5704935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/>
                <a:cs typeface="Calibri"/>
              </a:rPr>
              <a:t>Цель: Активизация словаря у детей раннего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428149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28765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4" name="Рисунок 4" descr="Изображение выглядит как фрукт, сидит, пончик, е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BB13FF65-380D-4372-B0ED-2A0D55DCD09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89428" y="2848334"/>
            <a:ext cx="3433672" cy="3806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DB83B22-35B4-4E9A-82D8-369D04540CFD}"/>
              </a:ext>
            </a:extLst>
          </p:cNvPr>
          <p:cNvSpPr txBox="1"/>
          <p:nvPr/>
        </p:nvSpPr>
        <p:spPr>
          <a:xfrm>
            <a:off x="1690778" y="1762664"/>
            <a:ext cx="3490822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 огороде – жёлтый мяч.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Только не бежит он вскачь.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Он как полная луна,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Вкусные в нём семена.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(Тыква)</a:t>
            </a:r>
            <a:endParaRPr lang="ru-RU" sz="3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56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28765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4" name="Рисунок 4" descr="Изображение выглядит как фрукт, салат латук, рисун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687EBFD6-CD2F-42CC-986B-0641B5A4C35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1883" y="2665833"/>
            <a:ext cx="3918009" cy="4056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49808AC-B43A-45DD-93C0-C2953F94B0F7}"/>
              </a:ext>
            </a:extLst>
          </p:cNvPr>
          <p:cNvSpPr txBox="1"/>
          <p:nvPr/>
        </p:nvSpPr>
        <p:spPr>
          <a:xfrm>
            <a:off x="1618891" y="2136475"/>
            <a:ext cx="3677728" cy="43088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Щеки розовые, нос белый,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 темноте сижу день целый.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А рубашка зелена,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Вся на солнышке она.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(Редиска)</a:t>
            </a:r>
            <a:endParaRPr lang="ru-RU" sz="3200" b="1">
              <a:solidFill>
                <a:srgbClr val="C00000"/>
              </a:solidFill>
              <a:latin typeface="Times New Roman"/>
            </a:endParaRPr>
          </a:p>
          <a:p>
            <a:pPr algn="l"/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23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28765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184086-38D0-4B08-8E5B-9530D5CD48D7}"/>
              </a:ext>
            </a:extLst>
          </p:cNvPr>
          <p:cNvSpPr txBox="1"/>
          <p:nvPr/>
        </p:nvSpPr>
        <p:spPr>
          <a:xfrm>
            <a:off x="2193985" y="1403230"/>
            <a:ext cx="2743200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Она прячется от солнца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Под кустом в глубокой норке,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Бурая – не мишка,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 норке - но не мышка.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(Картошка)</a:t>
            </a:r>
            <a:endParaRPr lang="ru-RU" sz="3200" b="1">
              <a:solidFill>
                <a:srgbClr val="C00000"/>
              </a:solidFill>
              <a:latin typeface="Times New Roman"/>
            </a:endParaRPr>
          </a:p>
        </p:txBody>
      </p:sp>
      <p:pic>
        <p:nvPicPr>
          <p:cNvPr id="5" name="Рисунок 5" descr="Изображение выглядит как фрукт, сид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DFA4AC3-1771-4B9C-9A07-EB0EC4617F6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0802" y="3001544"/>
            <a:ext cx="3299603" cy="3514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2886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28765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57EAC2-E224-4C3D-864C-852C87D60F8B}"/>
              </a:ext>
            </a:extLst>
          </p:cNvPr>
          <p:cNvSpPr txBox="1"/>
          <p:nvPr/>
        </p:nvSpPr>
        <p:spPr>
          <a:xfrm>
            <a:off x="2553419" y="1935192"/>
            <a:ext cx="274320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Уродилась я на славу,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Голова бела, кудрява.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Кто любит щи -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Меня в них ищи.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(Капуста)</a:t>
            </a:r>
            <a:endParaRPr lang="ru-RU" sz="3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pic>
        <p:nvPicPr>
          <p:cNvPr id="6" name="Рисунок 6" descr="Изображение выглядит как фрукт, салат лату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A0F69382-0208-40CC-A12D-B3938A3DD3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0213" y="2776538"/>
            <a:ext cx="3213159" cy="3576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495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28765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4" name="Рисунок 5" descr="Изображение выглядит как фрукт, огурец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5DBFF2EB-90BC-4EC5-ACC7-2E4702A7BCC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0764" y="2512803"/>
            <a:ext cx="3903452" cy="4247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AFDE983-A9FB-4EF4-A70D-E8BA81D62A54}"/>
              </a:ext>
            </a:extLst>
          </p:cNvPr>
          <p:cNvSpPr txBox="1"/>
          <p:nvPr/>
        </p:nvSpPr>
        <p:spPr>
          <a:xfrm>
            <a:off x="1259458" y="2424023"/>
            <a:ext cx="4065916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Наши поросятки выросли на грядке,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К солнышку бочком, хвостики крючком.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Эти поросятки играют с нами в прятки.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(Огурцы)</a:t>
            </a:r>
            <a:endParaRPr lang="ru-RU" sz="3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40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28765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4" name="Рисунок 4" descr="Изображение выглядит как фрукт, животно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B9BF574F-3A33-4A3A-AC82-89074F9957E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4102" y="2402547"/>
            <a:ext cx="3836777" cy="4482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C871CF1-8A07-490A-BCAE-272B8F258C95}"/>
              </a:ext>
            </a:extLst>
          </p:cNvPr>
          <p:cNvSpPr txBox="1"/>
          <p:nvPr/>
        </p:nvSpPr>
        <p:spPr>
          <a:xfrm>
            <a:off x="1748286" y="1920815"/>
            <a:ext cx="382150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Как на нашей грядке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Выросли загадки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Сочные да крупные,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Вот такие круглые.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Летом зеленеют,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К осени краснеют.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(Помидоры)</a:t>
            </a:r>
            <a:endParaRPr lang="ru-RU" sz="3200" b="1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18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FD68CD-3760-436A-9881-48C146CA5275}"/>
              </a:ext>
            </a:extLst>
          </p:cNvPr>
          <p:cNvSpPr txBox="1"/>
          <p:nvPr/>
        </p:nvSpPr>
        <p:spPr>
          <a:xfrm>
            <a:off x="2352136" y="1949570"/>
            <a:ext cx="287259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sz="3200" b="1" dirty="0">
              <a:solidFill>
                <a:srgbClr val="C00000"/>
              </a:solidFill>
              <a:latin typeface="Times New Roman"/>
              <a:cs typeface="Calibri"/>
            </a:endParaRPr>
          </a:p>
        </p:txBody>
      </p:sp>
      <p:pic>
        <p:nvPicPr>
          <p:cNvPr id="5" name="Рисунок 5" descr="Изображение выглядит как еда, фрукт, рисун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3E051A22-CAD6-463F-9889-FBB96EDE974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02433" y="2440916"/>
            <a:ext cx="3476984" cy="3873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62C2CE-57A4-480D-803C-9B106FC216CD}"/>
              </a:ext>
            </a:extLst>
          </p:cNvPr>
          <p:cNvSpPr txBox="1"/>
          <p:nvPr/>
        </p:nvSpPr>
        <p:spPr>
          <a:xfrm>
            <a:off x="1360099" y="1403230"/>
            <a:ext cx="4353463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Очень яркая девица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Летом прячется в темнице.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Любят зайчики и детки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 свежем виде и в котлетках.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Эта рыжая плутовка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Называется...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(Морковка)</a:t>
            </a:r>
            <a:endParaRPr lang="ru-RU" sz="3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04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43142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24E7BE-CEA0-47D8-A489-E05166382422}"/>
              </a:ext>
            </a:extLst>
          </p:cNvPr>
          <p:cNvSpPr txBox="1"/>
          <p:nvPr/>
        </p:nvSpPr>
        <p:spPr>
          <a:xfrm>
            <a:off x="2797834" y="1920815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sz="3200" b="1" dirty="0">
              <a:solidFill>
                <a:srgbClr val="C00000"/>
              </a:solidFill>
              <a:latin typeface="Times New Roman"/>
              <a:cs typeface="Calibri"/>
            </a:endParaRPr>
          </a:p>
        </p:txBody>
      </p:sp>
      <p:pic>
        <p:nvPicPr>
          <p:cNvPr id="3" name="Рисунок 4" descr="Изображение выглядит как лук, стол, фрукт, сид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A4C079A5-F483-43C2-8072-4C030F9A576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8953" y="2699800"/>
            <a:ext cx="3400245" cy="3801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78E2D5-FC53-4FD3-A171-6103CED68499}"/>
              </a:ext>
            </a:extLst>
          </p:cNvPr>
          <p:cNvSpPr txBox="1"/>
          <p:nvPr/>
        </p:nvSpPr>
        <p:spPr>
          <a:xfrm>
            <a:off x="2294626" y="2021457"/>
            <a:ext cx="274320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 земле сидит дед,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Во сто шуб одет.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Кто его раздевает,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Тот слёзы проливает.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(Лук)</a:t>
            </a:r>
            <a:endParaRPr lang="ru-RU" sz="3200" b="1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41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43142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C59C20F-8D29-49FF-83F9-3D42B8A8E3A9}"/>
              </a:ext>
            </a:extLst>
          </p:cNvPr>
          <p:cNvSpPr txBox="1"/>
          <p:nvPr/>
        </p:nvSpPr>
        <p:spPr>
          <a:xfrm>
            <a:off x="2264973" y="2883200"/>
            <a:ext cx="2743200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Внизу красно, вверху зелено,</a:t>
            </a:r>
            <a:r>
              <a:rPr lang="ru-RU" sz="3200" b="1" dirty="0"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 землю вросло.</a:t>
            </a:r>
            <a:r>
              <a:rPr lang="ru-RU" sz="3200" b="1" dirty="0"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(Свекла)</a:t>
            </a:r>
            <a:endParaRPr lang="ru-RU" sz="3200" b="1">
              <a:solidFill>
                <a:srgbClr val="C00000"/>
              </a:solidFill>
              <a:latin typeface="Times New Roman"/>
            </a:endParaRPr>
          </a:p>
        </p:txBody>
      </p:sp>
      <p:pic>
        <p:nvPicPr>
          <p:cNvPr id="4" name="Рисунок 5" descr="Изображение выглядит как фрук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3BB4191-1384-48A4-A0B5-A10957A00BD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3565" y="2565371"/>
            <a:ext cx="3994569" cy="4329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1465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текст, зна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ADE9B65-5078-4529-B5F6-3F4E7DB85BC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45" b="19650"/>
          <a:stretch/>
        </p:blipFill>
        <p:spPr>
          <a:xfrm>
            <a:off x="20" y="28765"/>
            <a:ext cx="12191980" cy="685799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255BBC-9CA2-4774-AF83-84133B376818}"/>
              </a:ext>
            </a:extLst>
          </p:cNvPr>
          <p:cNvSpPr txBox="1"/>
          <p:nvPr/>
        </p:nvSpPr>
        <p:spPr>
          <a:xfrm>
            <a:off x="2352136" y="1848928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3200" b="1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4" name="Рисунок 4" descr="Изображение выглядит как фрукт, рисун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642DB17-589D-452A-9A77-B7ADC5B653C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91534" y="2426359"/>
            <a:ext cx="4100063" cy="4363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729A756-85BE-4E4A-913E-91C997FA6513}"/>
              </a:ext>
            </a:extLst>
          </p:cNvPr>
          <p:cNvSpPr txBox="1"/>
          <p:nvPr/>
        </p:nvSpPr>
        <p:spPr>
          <a:xfrm>
            <a:off x="2265872" y="1949570"/>
            <a:ext cx="274320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Круглый бок, желтый бок,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Сидит на грядке колобок.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Врос в землю крепко.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Что же это?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</a:br>
            <a:r>
              <a:rPr lang="ru-RU" sz="3200" b="1">
                <a:solidFill>
                  <a:srgbClr val="C00000"/>
                </a:solidFill>
                <a:latin typeface="Times New Roman"/>
                <a:ea typeface="+mn-lt"/>
                <a:cs typeface="+mn-lt"/>
              </a:rPr>
              <a:t>(Репка)</a:t>
            </a:r>
            <a:endParaRPr lang="ru-RU" sz="3200">
              <a:solidFill>
                <a:srgbClr val="000000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06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Произвольный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Методический</cp:lastModifiedBy>
  <cp:revision>174</cp:revision>
  <dcterms:created xsi:type="dcterms:W3CDTF">2012-07-30T23:42:41Z</dcterms:created>
  <dcterms:modified xsi:type="dcterms:W3CDTF">2020-11-10T10:58:54Z</dcterms:modified>
</cp:coreProperties>
</file>