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56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5B85EF-3AB8-4B5B-BD2C-DB3EBC98EA59}" v="1057" dt="2020-05-07T21:00:39.892"/>
    <p1510:client id="{E8A9358C-C9E0-49A6-BC77-F4F2C9C73787}" v="2077" dt="2020-05-07T22:28:59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2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цвет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519DFE4-3C02-40EC-B793-A249389913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76" y="-2156"/>
            <a:ext cx="12197750" cy="6862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E44040E-D425-47F6-8415-C6858EAA25CB}"/>
              </a:ext>
            </a:extLst>
          </p:cNvPr>
          <p:cNvSpPr txBox="1"/>
          <p:nvPr/>
        </p:nvSpPr>
        <p:spPr>
          <a:xfrm>
            <a:off x="5010150" y="348615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ru-RU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C0AB4B4-7FC4-465F-8FFC-CC795E7A032C}"/>
              </a:ext>
            </a:extLst>
          </p:cNvPr>
          <p:cNvSpPr txBox="1"/>
          <p:nvPr/>
        </p:nvSpPr>
        <p:spPr>
          <a:xfrm>
            <a:off x="2884099" y="3315419"/>
            <a:ext cx="8494142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+mn-lt"/>
                <a:cs typeface="+mn-lt"/>
              </a:rPr>
              <a:t>Цель:</a:t>
            </a:r>
            <a:endParaRPr lang="ru-RU" sz="2800" b="1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+mn-lt"/>
                <a:cs typeface="+mn-lt"/>
              </a:rPr>
              <a:t>Учить внимательно слушать и наблюдать; формировать способность к диалогической речи; учить отвечать на вопросы словом и предложениями, состоящими из 3-4 слов, учить детей сравнивать количество предметов, используя слова: «много», «мало», «один».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l"/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8E6AB5A-D94F-4111-A0FE-DE2D9CECD9F6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ru-RU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F6E6F87-5442-4D54-B60C-99C9CB84B887}"/>
              </a:ext>
            </a:extLst>
          </p:cNvPr>
          <p:cNvSpPr txBox="1"/>
          <p:nvPr/>
        </p:nvSpPr>
        <p:spPr>
          <a:xfrm>
            <a:off x="1329547" y="510036"/>
            <a:ext cx="10665123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Познавательное развитие для детей первой младшей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группы</a:t>
            </a: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Подготовила: Колганова О.С.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0400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цвет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519DFE4-3C02-40EC-B793-A249389913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76" y="-2156"/>
            <a:ext cx="12197750" cy="6862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C1645C0-5814-4198-917A-0758CB2430B0}"/>
              </a:ext>
            </a:extLst>
          </p:cNvPr>
          <p:cNvSpPr txBox="1"/>
          <p:nvPr/>
        </p:nvSpPr>
        <p:spPr>
          <a:xfrm>
            <a:off x="1058174" y="641230"/>
            <a:ext cx="10276935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9. На какой пальме сидит обезьянка: на высокой или на низкой?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7F3A298-01DB-4887-9135-9DCC54E49361}"/>
              </a:ext>
            </a:extLst>
          </p:cNvPr>
          <p:cNvSpPr txBox="1"/>
          <p:nvPr/>
        </p:nvSpPr>
        <p:spPr>
          <a:xfrm>
            <a:off x="1804898" y="3343275"/>
            <a:ext cx="5805577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Цель: Учимся сравнивать предметы по высот; использовать в речи слова  "Выше" - "Ниже".</a:t>
            </a:r>
          </a:p>
        </p:txBody>
      </p:sp>
      <p:pic>
        <p:nvPicPr>
          <p:cNvPr id="4" name="Рисунок 4" descr="Изображение выглядит как внутренний, стол, фотография, маленьки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C5950E4C-3567-4B61-877C-B4D7A936734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02392" y="1328468"/>
            <a:ext cx="3485784" cy="5135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20193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цвет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519DFE4-3C02-40EC-B793-A249389913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76" y="-2156"/>
            <a:ext cx="12197750" cy="6862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2" descr="Изображение выглядит как мяч, игр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9C0055BA-F629-48F6-AD45-86676D6D802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1033" y="2838989"/>
            <a:ext cx="5130199" cy="3753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70A6270-A375-46FB-B19F-92F8977C13B0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ru-RU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A1082CC-68BC-4E20-86E2-B4D559638461}"/>
              </a:ext>
            </a:extLst>
          </p:cNvPr>
          <p:cNvSpPr txBox="1"/>
          <p:nvPr/>
        </p:nvSpPr>
        <p:spPr>
          <a:xfrm>
            <a:off x="913502" y="812859"/>
            <a:ext cx="1095266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1. Покажи на какой картинке один мяч, а на какой много.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9B4F910-DC38-414B-A3EC-546334547AD9}"/>
              </a:ext>
            </a:extLst>
          </p:cNvPr>
          <p:cNvSpPr txBox="1"/>
          <p:nvPr/>
        </p:nvSpPr>
        <p:spPr>
          <a:xfrm>
            <a:off x="2350339" y="3083584"/>
            <a:ext cx="3562709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Цель: Учимся  различать понятия "Много - мало"</a:t>
            </a:r>
          </a:p>
        </p:txBody>
      </p:sp>
    </p:spTree>
    <p:extLst>
      <p:ext uri="{BB962C8B-B14F-4D97-AF65-F5344CB8AC3E}">
        <p14:creationId xmlns:p14="http://schemas.microsoft.com/office/powerpoint/2010/main" xmlns="" val="298904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цвет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519DFE4-3C02-40EC-B793-A249389913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76" y="-2156"/>
            <a:ext cx="12197750" cy="6862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2" descr="Изображение выглядит как автомобиль, грузовик, желтый, игрушк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F71E166D-BE8D-47B1-9E07-83B8747AC29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2045502"/>
            <a:ext cx="4022784" cy="4664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71CB0C-F571-40FE-96F7-087EF5EEE41F}"/>
              </a:ext>
            </a:extLst>
          </p:cNvPr>
          <p:cNvSpPr txBox="1"/>
          <p:nvPr/>
        </p:nvSpPr>
        <p:spPr>
          <a:xfrm>
            <a:off x="813760" y="756249"/>
            <a:ext cx="1165716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2. В каком автобусе много пассажиров, в каком - мало, а в каком - ни одного?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90ECA3D-5B72-46F3-A132-EFA54CFBB7B2}"/>
              </a:ext>
            </a:extLst>
          </p:cNvPr>
          <p:cNvSpPr txBox="1"/>
          <p:nvPr/>
        </p:nvSpPr>
        <p:spPr>
          <a:xfrm>
            <a:off x="3112339" y="2896678"/>
            <a:ext cx="4008407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Цель: Учимся различать понятия "много" - "мало" - "ни одного".</a:t>
            </a:r>
          </a:p>
        </p:txBody>
      </p:sp>
    </p:spTree>
    <p:extLst>
      <p:ext uri="{BB962C8B-B14F-4D97-AF65-F5344CB8AC3E}">
        <p14:creationId xmlns:p14="http://schemas.microsoft.com/office/powerpoint/2010/main" xmlns="" val="311110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цвет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519DFE4-3C02-40EC-B793-A249389913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76" y="-2156"/>
            <a:ext cx="12197750" cy="6862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xmlns="" id="{BB3A5AB4-5C21-4254-BA0F-FE4D4B603F8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9910" y="2971862"/>
            <a:ext cx="3950898" cy="36315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3B0CE83-0357-4E4B-A50B-2B66C743FF54}"/>
              </a:ext>
            </a:extLst>
          </p:cNvPr>
          <p:cNvSpPr txBox="1"/>
          <p:nvPr/>
        </p:nvSpPr>
        <p:spPr>
          <a:xfrm>
            <a:off x="481283" y="495660"/>
            <a:ext cx="1170029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3. Покажи сначала гирлянду, на которой много флажков, потом на которой один флажок, два флажка и ни одного флажка.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F2811DE-9597-4AE2-850D-7B8E87E4AF53}"/>
              </a:ext>
            </a:extLst>
          </p:cNvPr>
          <p:cNvSpPr txBox="1"/>
          <p:nvPr/>
        </p:nvSpPr>
        <p:spPr>
          <a:xfrm>
            <a:off x="2881401" y="3111440"/>
            <a:ext cx="4238446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Цель: Учимся различать понятия: "Много", "мало", "один", "ни одного".</a:t>
            </a:r>
          </a:p>
        </p:txBody>
      </p:sp>
    </p:spTree>
    <p:extLst>
      <p:ext uri="{BB962C8B-B14F-4D97-AF65-F5344CB8AC3E}">
        <p14:creationId xmlns:p14="http://schemas.microsoft.com/office/powerpoint/2010/main" xmlns="" val="135165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цвет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519DFE4-3C02-40EC-B793-A249389913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76" y="-2156"/>
            <a:ext cx="12197750" cy="6862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DDBA67A-DF5E-4F87-ABD5-1FABF7600B7D}"/>
              </a:ext>
            </a:extLst>
          </p:cNvPr>
          <p:cNvSpPr txBox="1"/>
          <p:nvPr/>
        </p:nvSpPr>
        <p:spPr>
          <a:xfrm>
            <a:off x="799382" y="641230"/>
            <a:ext cx="1105331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4. Покажи сначала больших, а затем маленьких рыбок. Каких рыбок  больше, а каких меньше?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A567816-9A63-4A42-9ACF-0C99D58D7F13}"/>
              </a:ext>
            </a:extLst>
          </p:cNvPr>
          <p:cNvSpPr txBox="1"/>
          <p:nvPr/>
        </p:nvSpPr>
        <p:spPr>
          <a:xfrm>
            <a:off x="1919917" y="3343275"/>
            <a:ext cx="5690558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Цель: Учимся сравнивать предметы по величине; Знакомимся со значением  слов "больше" - "меньше".</a:t>
            </a:r>
          </a:p>
        </p:txBody>
      </p:sp>
      <p:pic>
        <p:nvPicPr>
          <p:cNvPr id="4" name="Рисунок 4" descr="Изображение выглядит как ткань, комна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B37ABCA-642B-4257-B423-25967845C74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57381" y="1715749"/>
            <a:ext cx="3893388" cy="4792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50917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цвет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519DFE4-3C02-40EC-B793-A249389913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76" y="-2156"/>
            <a:ext cx="12197750" cy="6862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39F1D75-1A8B-460D-9BCF-8ACA683FBB20}"/>
              </a:ext>
            </a:extLst>
          </p:cNvPr>
          <p:cNvSpPr txBox="1"/>
          <p:nvPr/>
        </p:nvSpPr>
        <p:spPr>
          <a:xfrm>
            <a:off x="1187571" y="799381"/>
            <a:ext cx="1070825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5. Покажи самого большого мишку и самого маленького.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F27507-DC0F-4B3A-86AD-9AD121448A30}"/>
              </a:ext>
            </a:extLst>
          </p:cNvPr>
          <p:cNvSpPr txBox="1"/>
          <p:nvPr/>
        </p:nvSpPr>
        <p:spPr>
          <a:xfrm>
            <a:off x="2998220" y="3084482"/>
            <a:ext cx="3418935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Цель: Учимся сравнивать предметы по величине.</a:t>
            </a:r>
          </a:p>
        </p:txBody>
      </p:sp>
      <p:pic>
        <p:nvPicPr>
          <p:cNvPr id="5" name="Рисунок 6" descr="Изображение выглядит как коробка, комна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3C55ACE5-C79A-4CAD-965E-1C046A5FD02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7343" y="1952302"/>
            <a:ext cx="4022784" cy="4635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06881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цвет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519DFE4-3C02-40EC-B793-A249389913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76" y="-2156"/>
            <a:ext cx="12197750" cy="6862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F27CDF0-EBC3-4EB7-9BB6-3FAD4A778142}"/>
              </a:ext>
            </a:extLst>
          </p:cNvPr>
          <p:cNvSpPr txBox="1"/>
          <p:nvPr/>
        </p:nvSpPr>
        <p:spPr>
          <a:xfrm>
            <a:off x="1029419" y="655607"/>
            <a:ext cx="1080889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6. Покажи на рисунке сначала длинные карандаши, а затем - короткие. Каких карандашей много, а каких- мало?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6427C96-B8AD-4ECC-A8D4-F9CD91616607}"/>
              </a:ext>
            </a:extLst>
          </p:cNvPr>
          <p:cNvSpPr txBox="1"/>
          <p:nvPr/>
        </p:nvSpPr>
        <p:spPr>
          <a:xfrm>
            <a:off x="1948672" y="2509388"/>
            <a:ext cx="4396596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Цель: Учимся сравнивать предметы по длине; определять, каких предметов в группе много, а каких - мало.</a:t>
            </a:r>
          </a:p>
        </p:txBody>
      </p:sp>
      <p:pic>
        <p:nvPicPr>
          <p:cNvPr id="4" name="Рисунок 4" descr="Изображение выглядит как внутренний, стол, элементы, маленьки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AB00E066-D808-42D7-94B2-B591CE477D6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6665" y="1888016"/>
            <a:ext cx="4339086" cy="44765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496973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цвет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519DFE4-3C02-40EC-B793-A249389913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76" y="-2156"/>
            <a:ext cx="12197750" cy="6862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D5C777E-62B8-477E-A1C1-5CBED9D4BA3B}"/>
              </a:ext>
            </a:extLst>
          </p:cNvPr>
          <p:cNvSpPr txBox="1"/>
          <p:nvPr/>
        </p:nvSpPr>
        <p:spPr>
          <a:xfrm>
            <a:off x="1043797" y="669985"/>
            <a:ext cx="1065074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7. У какой собачки длиннее поводок, а у какой - короче?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4F2F5DA-4BD4-4B99-83C6-3BD750C0652A}"/>
              </a:ext>
            </a:extLst>
          </p:cNvPr>
          <p:cNvSpPr txBox="1"/>
          <p:nvPr/>
        </p:nvSpPr>
        <p:spPr>
          <a:xfrm>
            <a:off x="2250596" y="2610030"/>
            <a:ext cx="4727276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Цель: Учимся сравнивать предметы по длине: использовать в речи слова "Длиннее" - "короче".</a:t>
            </a:r>
          </a:p>
        </p:txBody>
      </p:sp>
      <p:pic>
        <p:nvPicPr>
          <p:cNvPr id="4" name="Рисунок 4" descr="Изображение выглядит как рисунок, часы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B260CBA4-D168-4DBD-B1DB-68C7DB24BF1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97306" y="1650014"/>
            <a:ext cx="4109049" cy="4995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724487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цвет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519DFE4-3C02-40EC-B793-A249389913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76" y="-2156"/>
            <a:ext cx="12197750" cy="6862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08D14AD-578B-4DCF-8B35-0DF2891D3184}"/>
              </a:ext>
            </a:extLst>
          </p:cNvPr>
          <p:cNvSpPr txBox="1"/>
          <p:nvPr/>
        </p:nvSpPr>
        <p:spPr>
          <a:xfrm>
            <a:off x="928779" y="727494"/>
            <a:ext cx="1126897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8. Кто из зверят идет по широкой дорожке, а кто - по узкой? Сколько узких дорожек? А сколько широких?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CC810CC-0073-4091-8C38-78D792E1D17E}"/>
              </a:ext>
            </a:extLst>
          </p:cNvPr>
          <p:cNvSpPr txBox="1"/>
          <p:nvPr/>
        </p:nvSpPr>
        <p:spPr>
          <a:xfrm>
            <a:off x="2106823" y="2897577"/>
            <a:ext cx="4770407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Calibri"/>
              </a:rPr>
              <a:t>Цель: Учимся сравнивать предметы по ширине; Определять Количество предметов: один или два.</a:t>
            </a:r>
          </a:p>
        </p:txBody>
      </p:sp>
      <p:pic>
        <p:nvPicPr>
          <p:cNvPr id="4" name="Рисунок 4" descr="Изображение выглядит как комната, полотенце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7F200002-CA75-4067-9CE9-C6756431E60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40438" y="1803733"/>
            <a:ext cx="4109049" cy="4832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0846945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Произвольный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Методический</cp:lastModifiedBy>
  <cp:revision>789</cp:revision>
  <dcterms:created xsi:type="dcterms:W3CDTF">2020-05-07T19:57:08Z</dcterms:created>
  <dcterms:modified xsi:type="dcterms:W3CDTF">2020-11-11T09:25:07Z</dcterms:modified>
</cp:coreProperties>
</file>