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59" r:id="rId5"/>
    <p:sldId id="260" r:id="rId6"/>
    <p:sldId id="261" r:id="rId7"/>
    <p:sldId id="257" r:id="rId8"/>
    <p:sldId id="263" r:id="rId9"/>
    <p:sldId id="258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031BD-67DA-4C97-9595-94A87FEB1C50}" v="977" dt="2020-05-06T21:00:45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CDB0AF-A159-432D-ADAC-2AD028ACCD31}"/>
              </a:ext>
            </a:extLst>
          </p:cNvPr>
          <p:cNvSpPr txBox="1"/>
          <p:nvPr/>
        </p:nvSpPr>
        <p:spPr>
          <a:xfrm>
            <a:off x="1144438" y="324928"/>
            <a:ext cx="10161916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Тема презентации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«Чтение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и разучивание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потешек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 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чистоговорок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Подготовила: воспитатель группы №9 Колганова О.С.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D63924-5D4F-41F4-95C5-834DE17E186E}"/>
              </a:ext>
            </a:extLst>
          </p:cNvPr>
          <p:cNvSpPr txBox="1"/>
          <p:nvPr/>
        </p:nvSpPr>
        <p:spPr>
          <a:xfrm>
            <a:off x="769728" y="2509388"/>
            <a:ext cx="776089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Цель: Активизация словаря путем привлечения детей к проговариванию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чистоговорок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 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потешек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.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/>
              </a:rPr>
              <a:t>Воспитывать выразительность речи, упражнять детей в четком произношении звуков. </a:t>
            </a: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FEBB64-D8D9-4F15-949B-4413DCDECF09}"/>
              </a:ext>
            </a:extLst>
          </p:cNvPr>
          <p:cNvSpPr txBox="1"/>
          <p:nvPr/>
        </p:nvSpPr>
        <p:spPr>
          <a:xfrm>
            <a:off x="4868173" y="425570"/>
            <a:ext cx="3390181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Нам водичка - добрый друг,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Скажут детки все вокруг.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Мы на руки все польем,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- А потом играть пойдем.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Говорим тебе - спасибо,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Ты даешь ребятам силу.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4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45BE7EF-3CE7-431E-BDC7-93B1FA2A6F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7456" y="180730"/>
            <a:ext cx="3591463" cy="455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008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5BAFC2-AB35-4755-BEC7-51F262D1CC57}"/>
              </a:ext>
            </a:extLst>
          </p:cNvPr>
          <p:cNvSpPr txBox="1"/>
          <p:nvPr/>
        </p:nvSpPr>
        <p:spPr>
          <a:xfrm>
            <a:off x="698740" y="253041"/>
            <a:ext cx="518735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Жили-были сто ребят,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Все ходили в детский сад.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Все садились за обед,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Все съедали сто котлет.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Все потом ложились спать.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Начинай считать опять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49827D-01E4-4A6B-BBD9-05690B2D9A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777" y="403386"/>
            <a:ext cx="5733690" cy="564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28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7BF77F-5383-4BC9-8D85-1CCDE17B42A3}"/>
              </a:ext>
            </a:extLst>
          </p:cNvPr>
          <p:cNvSpPr txBox="1"/>
          <p:nvPr/>
        </p:nvSpPr>
        <p:spPr>
          <a:xfrm>
            <a:off x="3171645" y="698740"/>
            <a:ext cx="328953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Дождик, дождик!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Не дожди!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Дождик, дождик,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Подожди!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Дай дойти до дому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Дедушке седому!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2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A3D5B51-731E-4A93-871E-86A9CBF71F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250" y="248988"/>
            <a:ext cx="5848709" cy="510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18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7174D6-8629-4AE5-8B6F-DB7404EFDE03}"/>
              </a:ext>
            </a:extLst>
          </p:cNvPr>
          <p:cNvSpPr txBox="1"/>
          <p:nvPr/>
        </p:nvSpPr>
        <p:spPr>
          <a:xfrm>
            <a:off x="8103079" y="526211"/>
            <a:ext cx="274320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И качался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В гамаке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Черный кот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На чердаке.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3F6775-AF8A-4978-8B74-8816ECDA511D}"/>
              </a:ext>
            </a:extLst>
          </p:cNvPr>
          <p:cNvSpPr txBox="1"/>
          <p:nvPr/>
        </p:nvSpPr>
        <p:spPr>
          <a:xfrm>
            <a:off x="5773947" y="4192437"/>
            <a:ext cx="274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Тише шыши, кот на крыше.</a:t>
            </a:r>
            <a:endParaRPr lang="en-US" sz="3200">
              <a:solidFill>
                <a:schemeClr val="accent6">
                  <a:lumMod val="50000"/>
                </a:schemeClr>
              </a:solidFill>
              <a:latin typeface="Times New Roman"/>
              <a:ea typeface="+mn-lt"/>
              <a:cs typeface="+mn-lt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Зашумите - он услышит.</a:t>
            </a:r>
            <a:endParaRPr lang="ru-RU" sz="3200">
              <a:solidFill>
                <a:schemeClr val="accent6">
                  <a:lumMod val="50000"/>
                </a:schemeClr>
              </a:solidFill>
              <a:latin typeface="Times New Roman"/>
              <a:ea typeface="+mn-lt"/>
              <a:cs typeface="+mn-lt"/>
            </a:endParaRPr>
          </a:p>
        </p:txBody>
      </p:sp>
      <p:pic>
        <p:nvPicPr>
          <p:cNvPr id="5" name="Рисунок 5" descr="Изображение выглядит как кот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CB48764-D300-4F4A-B8C2-A2F8D47C4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646" y="-3231"/>
            <a:ext cx="2800710" cy="377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860C850-0D3F-4EDB-97B3-CA8055A467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8010" y="2584601"/>
            <a:ext cx="3033263" cy="357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187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8E02BE-DD27-4971-A1B4-01495272E7E9}"/>
              </a:ext>
            </a:extLst>
          </p:cNvPr>
          <p:cNvSpPr txBox="1"/>
          <p:nvPr/>
        </p:nvSpPr>
        <p:spPr>
          <a:xfrm>
            <a:off x="368061" y="554966"/>
            <a:ext cx="57912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На опушке в избушке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Живут старушки- болтушки.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У каждой старушки лукошко.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В каждом лукошке кошка.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Кошки в лукошках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</a:b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Шьют старушкам сапожки.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4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9D3BFED-BFEB-4DFF-A2BE-1CDD39FF5D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033" y="612923"/>
            <a:ext cx="4970612" cy="515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264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61EE24-6709-4989-9F84-8B427EBE86B5}"/>
              </a:ext>
            </a:extLst>
          </p:cNvPr>
          <p:cNvSpPr txBox="1"/>
          <p:nvPr/>
        </p:nvSpPr>
        <p:spPr>
          <a:xfrm>
            <a:off x="4781910" y="310551"/>
            <a:ext cx="7573992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Братцы.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Идут четыре брата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Навстречу старшему.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 — Здравствуй, большак! —– говорят.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 — Здорово, Васька — указка,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Гришка – сиротка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Мишка – середка.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Да крошка Тимошка.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Соединяют большой палец одной руки с другими пальцами по очереди.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l"/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/>
              <a:cs typeface="Calibri"/>
            </a:endParaRPr>
          </a:p>
        </p:txBody>
      </p:sp>
      <p:pic>
        <p:nvPicPr>
          <p:cNvPr id="3" name="Рисунок 4" descr="Изображение выглядит как напиток, еда, закрыты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AEDD3BC-5566-42C6-BCA4-B355577E52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419" y="2921081"/>
            <a:ext cx="4410973" cy="386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734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3424AF-F99C-480A-BF6B-354EA7C68546}"/>
              </a:ext>
            </a:extLst>
          </p:cNvPr>
          <p:cNvSpPr txBox="1"/>
          <p:nvPr/>
        </p:nvSpPr>
        <p:spPr>
          <a:xfrm>
            <a:off x="7973683" y="176266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E7EB5B-189D-434B-A330-025D189F1C1F}"/>
              </a:ext>
            </a:extLst>
          </p:cNvPr>
          <p:cNvSpPr txBox="1"/>
          <p:nvPr/>
        </p:nvSpPr>
        <p:spPr>
          <a:xfrm>
            <a:off x="2668438" y="238664"/>
            <a:ext cx="569055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ЗАЙКА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- Зайка-зайка, ты куда?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- Еду к деткам в города!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- А зачем? Там будешь жить?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- Буду с детками дружить!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l"/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FDDD5-9A9C-4608-B685-076B9677D9C4}"/>
              </a:ext>
            </a:extLst>
          </p:cNvPr>
          <p:cNvSpPr txBox="1"/>
          <p:nvPr/>
        </p:nvSpPr>
        <p:spPr>
          <a:xfrm>
            <a:off x="6261880" y="3242633"/>
            <a:ext cx="510108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МЫШКА И ХЛЕБУШЕК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Мышка лапками стучит: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- Где тут хлебушек? - кричит.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- Мне оставьте на ночь корку!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Отнесу я деткам в норку.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6" descr="Изображение выглядит как граффити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50F65B3-3683-4114-8BB8-C4F75DBE9D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8135" y="204951"/>
            <a:ext cx="2757579" cy="309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8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B872235-929F-4052-8427-65F8F65AEA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2287" y="3458500"/>
            <a:ext cx="2743200" cy="310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129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8C2C5D-75C3-4A02-AA2D-6AE36345E678}"/>
              </a:ext>
            </a:extLst>
          </p:cNvPr>
          <p:cNvSpPr txBox="1"/>
          <p:nvPr/>
        </p:nvSpPr>
        <p:spPr>
          <a:xfrm>
            <a:off x="3186024" y="281797"/>
            <a:ext cx="2973238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ПТИЧКИ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Хлеб и крошки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На окошке -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Прилетайте, птички, к нам!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Клюйте, птички, понемножку,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И летите к облакам!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4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7A85BD3-22B1-4C7D-BC0B-9E061CD566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1906" y="979816"/>
            <a:ext cx="6153509" cy="517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8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6256D2-4C71-4937-A6D4-F38276BB5AD1}"/>
              </a:ext>
            </a:extLst>
          </p:cNvPr>
          <p:cNvSpPr txBox="1"/>
          <p:nvPr/>
        </p:nvSpPr>
        <p:spPr>
          <a:xfrm>
            <a:off x="2582174" y="483080"/>
            <a:ext cx="412342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ХОМЯЧОК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Хомячок, хомячок,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За щекою сундучок!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Там орешки, там зерно,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Будет на зиму оно!</a:t>
            </a:r>
            <a:endParaRPr lang="ru-RU" sz="3200" b="1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3" name="Рисунок 4" descr="Изображение выглядит как кукла, ед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FBE3EBD-4587-4BAF-BEB7-30E7F1740D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815" y="476147"/>
            <a:ext cx="5446143" cy="643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307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04FBD8E-7D3E-44EA-81E6-662DBEF4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092" r="1" b="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2B7BA4-205F-4AF5-86C4-4FF07BBC7FD2}"/>
              </a:ext>
            </a:extLst>
          </p:cNvPr>
          <p:cNvSpPr txBox="1"/>
          <p:nvPr/>
        </p:nvSpPr>
        <p:spPr>
          <a:xfrm>
            <a:off x="713118" y="483079"/>
            <a:ext cx="351957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На лугу, на лугу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Стоит миска творогу,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Прилетели две тетери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Поклевали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  <a:p>
            <a:r>
              <a:rPr lang="ru-RU" sz="3200" b="1">
                <a:solidFill>
                  <a:srgbClr val="375623"/>
                </a:solidFill>
                <a:latin typeface="Times New Roman"/>
                <a:ea typeface="+mn-lt"/>
                <a:cs typeface="+mn-lt"/>
              </a:rPr>
              <a:t>Улетел .</a:t>
            </a:r>
            <a:endParaRPr lang="ru-RU" sz="3200" b="1">
              <a:solidFill>
                <a:srgbClr val="375623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цветок, маргарит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A36C189-1046-4FEE-A7D8-6A2FD31E04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3721" y="296002"/>
            <a:ext cx="7631501" cy="514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0447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242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Методический</cp:lastModifiedBy>
  <cp:revision>274</cp:revision>
  <dcterms:created xsi:type="dcterms:W3CDTF">2012-07-30T23:42:41Z</dcterms:created>
  <dcterms:modified xsi:type="dcterms:W3CDTF">2020-11-10T10:57:06Z</dcterms:modified>
</cp:coreProperties>
</file>