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80" r:id="rId14"/>
    <p:sldId id="268" r:id="rId15"/>
    <p:sldId id="289" r:id="rId16"/>
    <p:sldId id="281" r:id="rId17"/>
    <p:sldId id="267" r:id="rId18"/>
    <p:sldId id="290" r:id="rId19"/>
    <p:sldId id="282" r:id="rId20"/>
    <p:sldId id="269" r:id="rId21"/>
    <p:sldId id="291" r:id="rId22"/>
    <p:sldId id="283" r:id="rId23"/>
    <p:sldId id="270" r:id="rId24"/>
    <p:sldId id="296" r:id="rId25"/>
    <p:sldId id="284" r:id="rId26"/>
    <p:sldId id="271" r:id="rId27"/>
    <p:sldId id="292" r:id="rId28"/>
    <p:sldId id="285" r:id="rId29"/>
    <p:sldId id="272" r:id="rId30"/>
    <p:sldId id="293" r:id="rId31"/>
    <p:sldId id="286" r:id="rId32"/>
    <p:sldId id="273" r:id="rId33"/>
    <p:sldId id="294" r:id="rId34"/>
    <p:sldId id="287" r:id="rId35"/>
    <p:sldId id="274" r:id="rId36"/>
    <p:sldId id="295" r:id="rId37"/>
    <p:sldId id="279" r:id="rId38"/>
    <p:sldId id="27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2D344E-69F3-4D8B-8A12-E5230323EE06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1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8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slide" Target="slide2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9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0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Посуда</a:t>
            </a:r>
            <a:endParaRPr lang="ru-RU" sz="6600" dirty="0"/>
          </a:p>
        </p:txBody>
      </p:sp>
      <p:pic>
        <p:nvPicPr>
          <p:cNvPr id="20481" name="Picture 1" descr="C:\Users\Евгени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148064" cy="38610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16216" y="3140968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Терешева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В.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Имеет 4 зуба, каждый день появляется за столом, а ничего не ест</a:t>
            </a:r>
            <a:r>
              <a:rPr lang="ru-RU" dirty="0"/>
              <a:t> </a:t>
            </a:r>
          </a:p>
        </p:txBody>
      </p:sp>
      <p:pic>
        <p:nvPicPr>
          <p:cNvPr id="22530" name="Picture 2" descr="C:\Users\Евгения\Desktop\c0d64725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056784" cy="47949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Игра « Четвертый лишний»</a:t>
            </a:r>
            <a:endParaRPr lang="ru-RU" sz="2800" dirty="0"/>
          </a:p>
        </p:txBody>
      </p:sp>
      <p:pic>
        <p:nvPicPr>
          <p:cNvPr id="1026" name="Picture 2" descr="C:\Users\Евгения\Desktop\четвертый лишний\4593cb7072b4873918633e15b83ee9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3345503" cy="2638600"/>
          </a:xfrm>
          <a:prstGeom prst="rect">
            <a:avLst/>
          </a:prstGeom>
          <a:noFill/>
        </p:spPr>
      </p:pic>
      <p:pic>
        <p:nvPicPr>
          <p:cNvPr id="1027" name="Picture 3" descr="C:\Users\Евгения\Desktop\четвертый лишний\75637959_183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80728"/>
            <a:ext cx="3289547" cy="2592288"/>
          </a:xfrm>
          <a:prstGeom prst="rect">
            <a:avLst/>
          </a:prstGeom>
          <a:noFill/>
        </p:spPr>
      </p:pic>
      <p:pic>
        <p:nvPicPr>
          <p:cNvPr id="1028" name="Picture 4" descr="C:\Users\Евгения\Desktop\четвертый лишний\3646694-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3240360" cy="3024336"/>
          </a:xfrm>
          <a:prstGeom prst="rect">
            <a:avLst/>
          </a:prstGeom>
          <a:noFill/>
        </p:spPr>
      </p:pic>
      <p:pic>
        <p:nvPicPr>
          <p:cNvPr id="1029" name="Picture 5" descr="C:\Users\Евгения\Desktop\четвертый лишний\wooden-chair-h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789040"/>
            <a:ext cx="2088387" cy="2891407"/>
          </a:xfrm>
          <a:prstGeom prst="rect">
            <a:avLst/>
          </a:prstGeom>
          <a:noFill/>
        </p:spPr>
      </p:pic>
      <p:pic>
        <p:nvPicPr>
          <p:cNvPr id="7" name="Picture 2" descr="C:\Users\Евгения\Desktop\четвертый лишний\4593cb7072b4873918633e15b83ee9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57572"/>
            <a:ext cx="3345503" cy="26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3330207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четвертый лишний\2aimg_8790_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3672408" cy="2952328"/>
          </a:xfrm>
          <a:prstGeom prst="rect">
            <a:avLst/>
          </a:prstGeom>
          <a:noFill/>
        </p:spPr>
      </p:pic>
      <p:pic>
        <p:nvPicPr>
          <p:cNvPr id="3075" name="Picture 3" descr="C:\Users\Евгения\Desktop\четвертый лишний\05_chash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6632"/>
            <a:ext cx="3962476" cy="2975595"/>
          </a:xfrm>
          <a:prstGeom prst="rect">
            <a:avLst/>
          </a:prstGeom>
          <a:noFill/>
        </p:spPr>
      </p:pic>
      <p:pic>
        <p:nvPicPr>
          <p:cNvPr id="3077" name="Picture 5" descr="C:\Users\Евгения\Desktop\четвертый лишний\1023036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284984"/>
            <a:ext cx="4137175" cy="3317354"/>
          </a:xfrm>
          <a:prstGeom prst="rect">
            <a:avLst/>
          </a:prstGeom>
          <a:noFill/>
        </p:spPr>
      </p:pic>
      <p:pic>
        <p:nvPicPr>
          <p:cNvPr id="3078" name="Picture 6" descr="C:\Users\Евгения\Desktop\четвертый лишний\1300_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12976"/>
            <a:ext cx="3672408" cy="35177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3330207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вгения\Desktop\четвертый лишний\19237-home_defaul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4104456" cy="2664296"/>
          </a:xfrm>
          <a:prstGeom prst="rect">
            <a:avLst/>
          </a:prstGeom>
          <a:noFill/>
        </p:spPr>
      </p:pic>
      <p:pic>
        <p:nvPicPr>
          <p:cNvPr id="2051" name="Picture 3" descr="C:\Users\Евгения\Desktop\четвертый лишний\khlebnytsa_krauff__30515401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356992"/>
            <a:ext cx="4064000" cy="3120008"/>
          </a:xfrm>
          <a:prstGeom prst="rect">
            <a:avLst/>
          </a:prstGeom>
          <a:noFill/>
        </p:spPr>
      </p:pic>
      <p:pic>
        <p:nvPicPr>
          <p:cNvPr id="2052" name="Picture 4" descr="C:\Users\Евгения\Desktop\четвертый лишний\past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88640"/>
            <a:ext cx="4595213" cy="2664296"/>
          </a:xfrm>
          <a:prstGeom prst="rect">
            <a:avLst/>
          </a:prstGeom>
          <a:noFill/>
        </p:spPr>
      </p:pic>
      <p:pic>
        <p:nvPicPr>
          <p:cNvPr id="2053" name="Picture 5" descr="C:\Users\Евгения\Desktop\четвертый лишний\0005-004-Povarjosh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356992"/>
            <a:ext cx="3960440" cy="30521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3330207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Имеет хобот, а не слон, он чашкам отдает поклон</a:t>
            </a:r>
            <a:endParaRPr lang="ru-RU" sz="2800" dirty="0"/>
          </a:p>
        </p:txBody>
      </p:sp>
      <p:pic>
        <p:nvPicPr>
          <p:cNvPr id="4" name="Picture 2" descr="C:\Users\Евгения\Desktop\четвертый лишний\4593cb7072b4873918633e15b83ee9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02458"/>
            <a:ext cx="5184576" cy="40890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четвертый лишний\75637959_183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3770784" cy="2513856"/>
          </a:xfrm>
          <a:prstGeom prst="rect">
            <a:avLst/>
          </a:prstGeom>
          <a:noFill/>
        </p:spPr>
      </p:pic>
      <p:pic>
        <p:nvPicPr>
          <p:cNvPr id="4099" name="Picture 3" descr="C:\Users\Евгения\Desktop\четвертый лишний\c0d64725c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6632"/>
            <a:ext cx="3782241" cy="2520280"/>
          </a:xfrm>
          <a:prstGeom prst="rect">
            <a:avLst/>
          </a:prstGeom>
          <a:noFill/>
        </p:spPr>
      </p:pic>
      <p:pic>
        <p:nvPicPr>
          <p:cNvPr id="4100" name="Picture 4" descr="C:\Users\Евгения\Desktop\четвертый лишний\ebef1496c29122584321ad0a14da636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3672408" cy="3449960"/>
          </a:xfrm>
          <a:prstGeom prst="rect">
            <a:avLst/>
          </a:prstGeom>
          <a:noFill/>
        </p:spPr>
      </p:pic>
      <p:pic>
        <p:nvPicPr>
          <p:cNvPr id="4101" name="Picture 5" descr="C:\Users\Евгения\Desktop\четвертый лишний\86733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996952"/>
            <a:ext cx="3741116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3330207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четвертый лишний\142720_551e8a4014ef1551e8a4014f29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708442" cy="2470393"/>
          </a:xfrm>
          <a:prstGeom prst="rect">
            <a:avLst/>
          </a:prstGeom>
          <a:noFill/>
        </p:spPr>
      </p:pic>
      <p:pic>
        <p:nvPicPr>
          <p:cNvPr id="5123" name="Picture 3" descr="C:\Users\Евгения\Desktop\четвертый лишний\101456732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60032" y="260648"/>
            <a:ext cx="3600396" cy="2448272"/>
          </a:xfrm>
          <a:prstGeom prst="rect">
            <a:avLst/>
          </a:prstGeom>
          <a:noFill/>
        </p:spPr>
      </p:pic>
      <p:pic>
        <p:nvPicPr>
          <p:cNvPr id="5124" name="Picture 4" descr="C:\Users\Евгения\Desktop\четвертый лишний\a-durshlag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4114304" cy="2808312"/>
          </a:xfrm>
          <a:prstGeom prst="rect">
            <a:avLst/>
          </a:prstGeom>
          <a:noFill/>
        </p:spPr>
      </p:pic>
      <p:pic>
        <p:nvPicPr>
          <p:cNvPr id="5125" name="Picture 5" descr="C:\Users\Евгения\Desktop\четвертый лишний\19948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356992"/>
            <a:ext cx="352839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3330207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гения\Desktop\четвертый лишний\6262.750x0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186978" cy="2450778"/>
          </a:xfrm>
          <a:prstGeom prst="rect">
            <a:avLst/>
          </a:prstGeom>
          <a:noFill/>
        </p:spPr>
      </p:pic>
      <p:pic>
        <p:nvPicPr>
          <p:cNvPr id="6147" name="Picture 3" descr="C:\Users\Евгения\Desktop\четвертый лишний\i-195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960440" cy="2448272"/>
          </a:xfrm>
          <a:prstGeom prst="rect">
            <a:avLst/>
          </a:prstGeom>
          <a:noFill/>
        </p:spPr>
      </p:pic>
      <p:pic>
        <p:nvPicPr>
          <p:cNvPr id="6148" name="Picture 4" descr="C:\Users\Евгения\Desktop\четвертый лишний\u457_vedr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4104456" cy="2736304"/>
          </a:xfrm>
          <a:prstGeom prst="rect">
            <a:avLst/>
          </a:prstGeom>
          <a:noFill/>
        </p:spPr>
      </p:pic>
      <p:pic>
        <p:nvPicPr>
          <p:cNvPr id="6149" name="Picture 5" descr="C:\Users\Евгения\Desktop\четвертый лишний\7656.9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573016"/>
            <a:ext cx="4092489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3330207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гения\Desktop\четвертый лишний\6626-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874091" cy="2866827"/>
          </a:xfrm>
          <a:prstGeom prst="rect">
            <a:avLst/>
          </a:prstGeom>
          <a:noFill/>
        </p:spPr>
      </p:pic>
      <p:pic>
        <p:nvPicPr>
          <p:cNvPr id="7171" name="Picture 3" descr="C:\Users\Евгения\Desktop\четвертый лишний\50563_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036123" cy="2880320"/>
          </a:xfrm>
          <a:prstGeom prst="rect">
            <a:avLst/>
          </a:prstGeom>
          <a:noFill/>
        </p:spPr>
      </p:pic>
      <p:pic>
        <p:nvPicPr>
          <p:cNvPr id="7172" name="Picture 4" descr="C:\Users\Евгения\Desktop\четвертый лишний\59044-kovshik-eva-solo-copper-16sm-15-l-27101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888432" cy="2815208"/>
          </a:xfrm>
          <a:prstGeom prst="rect">
            <a:avLst/>
          </a:prstGeom>
          <a:noFill/>
        </p:spPr>
      </p:pic>
      <p:pic>
        <p:nvPicPr>
          <p:cNvPr id="7173" name="Picture 5" descr="C:\Users\Евгения\Desktop\четвертый лишний\post-51340-132060538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429000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Для нас она необходима, ведь пищу из нее едим мы, глубокая и мелкая, зовут ее …</a:t>
            </a:r>
          </a:p>
        </p:txBody>
      </p:sp>
      <p:pic>
        <p:nvPicPr>
          <p:cNvPr id="2050" name="Picture 2" descr="C:\Users\Евгения\Desktop\75637959_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624736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3330207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гения\Desktop\четвертый лишний\c0d64725c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1"/>
            <a:ext cx="3600400" cy="2520280"/>
          </a:xfrm>
          <a:prstGeom prst="rect">
            <a:avLst/>
          </a:prstGeom>
          <a:noFill/>
        </p:spPr>
      </p:pic>
      <p:pic>
        <p:nvPicPr>
          <p:cNvPr id="8195" name="Picture 3" descr="C:\Users\Евгения\Desktop\четвертый лишний\803-223_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672408" cy="2448272"/>
          </a:xfrm>
          <a:prstGeom prst="rect">
            <a:avLst/>
          </a:prstGeom>
          <a:noFill/>
        </p:spPr>
      </p:pic>
      <p:pic>
        <p:nvPicPr>
          <p:cNvPr id="8196" name="Picture 4" descr="C:\Users\Евгения\Desktop\четвертый лишний\ebef1496c29122584321ad0a14da636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672408" cy="2878715"/>
          </a:xfrm>
          <a:prstGeom prst="rect">
            <a:avLst/>
          </a:prstGeom>
          <a:noFill/>
        </p:spPr>
      </p:pic>
      <p:pic>
        <p:nvPicPr>
          <p:cNvPr id="8197" name="Picture 5" descr="C:\Users\Евгения\Desktop\четвертый лишний\32a773ee8c02a4ea411600cdd6c8c76d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429000"/>
            <a:ext cx="367240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3330207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гения\Desktop\четвертый лишний\127616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888432" cy="2880320"/>
          </a:xfrm>
          <a:prstGeom prst="rect">
            <a:avLst/>
          </a:prstGeom>
          <a:noFill/>
        </p:spPr>
      </p:pic>
      <p:pic>
        <p:nvPicPr>
          <p:cNvPr id="9219" name="Picture 3" descr="C:\Users\Евгения\Desktop\четвертый лишний\u_7d1858ca8688a3411a166a5d9397cd23_80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900" y="116632"/>
            <a:ext cx="4053893" cy="2880320"/>
          </a:xfrm>
          <a:prstGeom prst="rect">
            <a:avLst/>
          </a:prstGeom>
          <a:noFill/>
        </p:spPr>
      </p:pic>
      <p:pic>
        <p:nvPicPr>
          <p:cNvPr id="9220" name="Picture 4" descr="C:\Users\Евгения\Desktop\четвертый лишний\doska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56992"/>
            <a:ext cx="2592288" cy="3192016"/>
          </a:xfrm>
          <a:prstGeom prst="rect">
            <a:avLst/>
          </a:prstGeom>
          <a:noFill/>
        </p:spPr>
      </p:pic>
      <p:pic>
        <p:nvPicPr>
          <p:cNvPr id="9221" name="Picture 5" descr="C:\Users\Евгения\Desktop\четвертый лишний\i-195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356992"/>
            <a:ext cx="309634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7740" cy="6159386"/>
          </a:xfrm>
        </p:spPr>
      </p:pic>
    </p:spTree>
    <p:extLst>
      <p:ext uri="{BB962C8B-B14F-4D97-AF65-F5344CB8AC3E}">
        <p14:creationId xmlns:p14="http://schemas.microsoft.com/office/powerpoint/2010/main" val="3779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5570" r="11952" b="11719"/>
          <a:stretch/>
        </p:blipFill>
        <p:spPr>
          <a:xfrm>
            <a:off x="179512" y="404664"/>
            <a:ext cx="8304408" cy="5904656"/>
          </a:xfrm>
        </p:spPr>
      </p:pic>
    </p:spTree>
    <p:extLst>
      <p:ext uri="{BB962C8B-B14F-4D97-AF65-F5344CB8AC3E}">
        <p14:creationId xmlns:p14="http://schemas.microsoft.com/office/powerpoint/2010/main" val="1556315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26876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  <p:pic>
        <p:nvPicPr>
          <p:cNvPr id="10243" name="Picture 3" descr="C:\Users\Евгения\Desktop\четвертый лишний\ffae7e08ea2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3888432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548680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кухоньке нашей мы варим в ней кашу, картошку, бульоны, супы, макароны…</a:t>
            </a:r>
          </a:p>
        </p:txBody>
      </p:sp>
      <p:pic>
        <p:nvPicPr>
          <p:cNvPr id="3074" name="Picture 2" descr="C:\Users\Евгения\Desktop\364669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12068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кухне ей всегда почет она и жарит и печет, не приготовить нам еды на кухне без …</a:t>
            </a:r>
          </a:p>
        </p:txBody>
      </p:sp>
      <p:pic>
        <p:nvPicPr>
          <p:cNvPr id="4098" name="Picture 2" descr="C:\Users\Евгения\Desktop\19237-home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620000" cy="3724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Лишь для хлеба создана, бережет его она…</a:t>
            </a:r>
            <a:r>
              <a:rPr lang="ru-RU" i="1" dirty="0"/>
              <a:t> </a:t>
            </a:r>
            <a:endParaRPr lang="ru-RU" dirty="0"/>
          </a:p>
        </p:txBody>
      </p:sp>
      <p:pic>
        <p:nvPicPr>
          <p:cNvPr id="5122" name="Picture 2" descr="C:\Users\Евгения\Desktop\khlebnytsa_krauff__3051540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408712" cy="45838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Ее за ручку мы берем, чай, кофе из нее мы пьем… </a:t>
            </a:r>
          </a:p>
        </p:txBody>
      </p:sp>
      <p:pic>
        <p:nvPicPr>
          <p:cNvPr id="6146" name="Picture 2" descr="C:\Users\Евгения\Desktop\05_ch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416402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332656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Сама не ем, а людей кормлю…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(ложка)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7170" name="Picture 2" descr="C:\Users\Евгения\Desktop\ebef1496c29122584321ad0a14da6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86" y="1412776"/>
            <a:ext cx="6817957" cy="5178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Сделаны из стекла, предназначены для чая, сока, молока…</a:t>
            </a:r>
          </a:p>
        </p:txBody>
      </p:sp>
      <p:pic>
        <p:nvPicPr>
          <p:cNvPr id="21506" name="Picture 2" descr="C:\Users\Евгения\Desktop\i-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556792"/>
            <a:ext cx="6264696" cy="45204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294</TotalTime>
  <Words>159</Words>
  <Application>Microsoft Office PowerPoint</Application>
  <PresentationFormat>Экран (4:3)</PresentationFormat>
  <Paragraphs>33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Верно</vt:lpstr>
      <vt:lpstr>Неверно</vt:lpstr>
      <vt:lpstr>Презентация PowerPoint</vt:lpstr>
      <vt:lpstr>Верно</vt:lpstr>
      <vt:lpstr>Неверно</vt:lpstr>
      <vt:lpstr>Презентация PowerPoint</vt:lpstr>
      <vt:lpstr>Верно</vt:lpstr>
      <vt:lpstr>Неверно</vt:lpstr>
      <vt:lpstr>Презентация PowerPoint</vt:lpstr>
      <vt:lpstr>Верно</vt:lpstr>
      <vt:lpstr>Неверно</vt:lpstr>
      <vt:lpstr>Презентация PowerPoint</vt:lpstr>
      <vt:lpstr>Верно</vt:lpstr>
      <vt:lpstr>Неверно</vt:lpstr>
      <vt:lpstr>Презентация PowerPoint</vt:lpstr>
      <vt:lpstr>Верно</vt:lpstr>
      <vt:lpstr>Неверно</vt:lpstr>
      <vt:lpstr>Презентация PowerPoint</vt:lpstr>
      <vt:lpstr>Верно</vt:lpstr>
      <vt:lpstr>Неверно</vt:lpstr>
      <vt:lpstr>Презентация PowerPoint</vt:lpstr>
      <vt:lpstr>Верно</vt:lpstr>
      <vt:lpstr>Неверно</vt:lpstr>
      <vt:lpstr>Презентация PowerPoint</vt:lpstr>
      <vt:lpstr>Верно</vt:lpstr>
      <vt:lpstr>Неверно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Nina Bashlycova</cp:lastModifiedBy>
  <cp:revision>32</cp:revision>
  <dcterms:created xsi:type="dcterms:W3CDTF">2018-03-23T11:32:44Z</dcterms:created>
  <dcterms:modified xsi:type="dcterms:W3CDTF">2018-04-06T07:39:50Z</dcterms:modified>
</cp:coreProperties>
</file>