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DE6-580F-452A-8BB1-2EF217A5C831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E22E-372D-4947-AAF8-40C16613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DE6-580F-452A-8BB1-2EF217A5C831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E22E-372D-4947-AAF8-40C16613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DE6-580F-452A-8BB1-2EF217A5C831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E22E-372D-4947-AAF8-40C16613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DE6-580F-452A-8BB1-2EF217A5C831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E22E-372D-4947-AAF8-40C16613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DE6-580F-452A-8BB1-2EF217A5C831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E22E-372D-4947-AAF8-40C16613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DE6-580F-452A-8BB1-2EF217A5C831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E22E-372D-4947-AAF8-40C16613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DE6-580F-452A-8BB1-2EF217A5C831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E22E-372D-4947-AAF8-40C16613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DE6-580F-452A-8BB1-2EF217A5C831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E22E-372D-4947-AAF8-40C16613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DE6-580F-452A-8BB1-2EF217A5C831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E22E-372D-4947-AAF8-40C16613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DE6-580F-452A-8BB1-2EF217A5C831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E22E-372D-4947-AAF8-40C166133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BDE6-580F-452A-8BB1-2EF217A5C831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43E22E-372D-4947-AAF8-40C166133B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8DBDE6-580F-452A-8BB1-2EF217A5C831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43E22E-372D-4947-AAF8-40C166133B4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388843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Лепка как средство художественно - эстетического </a:t>
            </a:r>
            <a:r>
              <a:rPr lang="ru-RU" sz="4800" b="1" dirty="0"/>
              <a:t>развития детей дошкольного возраста</a:t>
            </a:r>
            <a:r>
              <a:rPr lang="ru-RU" sz="6600" dirty="0"/>
              <a:t/>
            </a:r>
            <a:br>
              <a:rPr lang="ru-RU" sz="6600" dirty="0"/>
            </a:br>
            <a:endParaRPr lang="ru-RU" sz="6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12976"/>
            <a:ext cx="60486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633"/>
            <a:ext cx="8229600" cy="302433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Основы формирования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художественного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видения мира закладывается с самого раннего детства. В изобразительной деятельности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творчество играет огромную роль. Это связано с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развитием личности ребёнка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процессе рисования,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лепки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аппликации ребёнок испытывает разнообразные 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чувства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радуется красивому изображению, созданному им, огорчается, если что-то не получается.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Лепка - самый динамичный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жизнерадостный и осязаемый вид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художественного творчества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Ребёнок не только видит, то, что создал, но и трогает, берёт в руки и по мере необходимости изменяет.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39604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414141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Лепка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- один из видов изобразительного творчества, в котором из пластических материалов создаются объёмные формы, образы или целые композиции. Образовательное и воспитательное значение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лепки огромно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особенно в плане умственного и эстетического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развития ребёнка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Лепка расширяет кругозор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способствует формированию творческого отношения к окружающей жизни и нравственных отношений.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занятиях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лепкой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я учу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наблюдать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выделять главное, характерное,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только смотреть, но и видеть, ведь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герои,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сюжеты будущих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находятся вместе с нами, идут по улице, живут в книгах и кинофильмах.  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135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Ключевая роль детского сада –создание условий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формирования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гармоничной, духовно богатой, физически здоровой, эстетически развитой личности, обладающей эстетическим созданием, задатками художественной культуры, творческими способностями к индивидуальному самовыражению через различные формы творческой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guy6Jsc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068960"/>
            <a:ext cx="5040560" cy="314781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408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 планировании НОД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лепке ставлю перед собой следующие задачи: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Учить лепить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передавая характерные особенности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внешнего вида (форму, цвет и соотношение частей).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Учить планировать работу – отбирать нужное количество материала, определять способ лепки.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Закреплять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умение создавать целостность объекта из отдельных деталей, используя имеющиеся навыки: придавливания деталей к основе,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приглаживания границ соединения отдельных частей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мелкую и общую моторику, память, сенсорную сферу, наблюдательность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Учить сглаживать поверхность формы.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Продолжить развивать умения передавать мелкие детали, работая пальцами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Развивать самостоятельность при выполнении работы.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Формировать умение работать совместно со сверстниками.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Развивать умение воспринимать художественную литературу.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Развивать умение отвечать на вопросы полным ответом.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Развивать интерес к работе с пластилином.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Развивать эстетическое отношение к окружающему миру.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Развивать фантазию,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воображение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Воспитывать самостоятельность.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Воспитывать  аккуратность при работе с пластилином и мелкими деталями.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395536" y="620688"/>
            <a:ext cx="80648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331236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 НОД по лепке,  </a:t>
            </a:r>
            <a:r>
              <a:rPr lang="ru-RU" sz="1800" dirty="0" smtClean="0"/>
              <a:t>дошкольники учатся бережно относиться к художественным материалам, у них формируются навыки культуры трудовой деятельности: планирование будущего рисунка, самоконтроль за своими действиями в процессе выполнения работы. Стремление детей достичь качественных результатов говорит об их настойчивости, способности к преодолению трудностей. При выполнении коллективных работ дети обучаются способам сотрудничества: договариваются об этапах работы над общей композицией рисунка, лепки, аппликации.</a:t>
            </a:r>
          </a:p>
          <a:p>
            <a:r>
              <a:rPr lang="ru-RU" sz="1800" dirty="0" smtClean="0"/>
              <a:t> Педагоги </a:t>
            </a:r>
            <a:r>
              <a:rPr lang="ru-RU" sz="1800" dirty="0" smtClean="0"/>
              <a:t>должны помнить об общих для всех возрастных группах условиях, необходимых для успешного овладения детьми изобразительной деятельностью и развития творчества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Евгения\Desktop\DSC_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431815" cy="2664296"/>
          </a:xfrm>
          <a:prstGeom prst="rect">
            <a:avLst/>
          </a:prstGeom>
          <a:noFill/>
        </p:spPr>
      </p:pic>
      <p:pic>
        <p:nvPicPr>
          <p:cNvPr id="1029" name="Picture 5" descr="C:\Users\Евгения\Desktop\DSC_0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022" y="3645024"/>
            <a:ext cx="4175786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248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pPr>
              <a:buNone/>
            </a:pP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236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Лепка как средство художественно - эстетического развития детей дошкольного возраста </vt:lpstr>
      <vt:lpstr>Слайд 2</vt:lpstr>
      <vt:lpstr>Слайд 3</vt:lpstr>
      <vt:lpstr>Слайд 4</vt:lpstr>
      <vt:lpstr>Слайд 5</vt:lpstr>
      <vt:lpstr>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 как средство художественно - эстетического развития детей дошкольного возраста</dc:title>
  <dc:creator>Евгения</dc:creator>
  <cp:lastModifiedBy>Евгения</cp:lastModifiedBy>
  <cp:revision>28</cp:revision>
  <dcterms:created xsi:type="dcterms:W3CDTF">2017-03-09T15:40:07Z</dcterms:created>
  <dcterms:modified xsi:type="dcterms:W3CDTF">2017-03-14T19:08:39Z</dcterms:modified>
</cp:coreProperties>
</file>