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2D344E-69F3-4D8B-8A12-E5230323EE06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7FE41C-C4A5-4DCA-B435-94BD4E935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60648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Посуда</a:t>
            </a:r>
            <a:endParaRPr lang="ru-RU" sz="6600" dirty="0"/>
          </a:p>
        </p:txBody>
      </p:sp>
      <p:pic>
        <p:nvPicPr>
          <p:cNvPr id="20481" name="Picture 1" descr="C:\Users\Евгения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5148064" cy="38610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16216" y="3140968"/>
            <a:ext cx="216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Терешева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 В. 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Имеет 4 зуба, каждый день появляется за столом, а ничего не ест</a:t>
            </a:r>
            <a:r>
              <a:rPr lang="ru-RU" dirty="0"/>
              <a:t> </a:t>
            </a:r>
          </a:p>
        </p:txBody>
      </p:sp>
      <p:pic>
        <p:nvPicPr>
          <p:cNvPr id="22530" name="Picture 2" descr="C:\Users\Евгения\Desktop\c0d64725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056784" cy="47949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Игра « Четвертый лишний»</a:t>
            </a:r>
            <a:endParaRPr lang="ru-RU" sz="2800" dirty="0"/>
          </a:p>
        </p:txBody>
      </p:sp>
      <p:pic>
        <p:nvPicPr>
          <p:cNvPr id="1026" name="Picture 2" descr="C:\Users\Евгения\Desktop\четвертый лишний\4593cb7072b4873918633e15b83ee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3345503" cy="2638600"/>
          </a:xfrm>
          <a:prstGeom prst="rect">
            <a:avLst/>
          </a:prstGeom>
          <a:noFill/>
        </p:spPr>
      </p:pic>
      <p:pic>
        <p:nvPicPr>
          <p:cNvPr id="1027" name="Picture 3" descr="C:\Users\Евгения\Desktop\четвертый лишний\75637959_1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80728"/>
            <a:ext cx="3289547" cy="2592288"/>
          </a:xfrm>
          <a:prstGeom prst="rect">
            <a:avLst/>
          </a:prstGeom>
          <a:noFill/>
        </p:spPr>
      </p:pic>
      <p:pic>
        <p:nvPicPr>
          <p:cNvPr id="1028" name="Picture 4" descr="C:\Users\Евгения\Desktop\четвертый лишний\364669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3240360" cy="3024336"/>
          </a:xfrm>
          <a:prstGeom prst="rect">
            <a:avLst/>
          </a:prstGeom>
          <a:noFill/>
        </p:spPr>
      </p:pic>
      <p:pic>
        <p:nvPicPr>
          <p:cNvPr id="1029" name="Picture 5" descr="C:\Users\Евгения\Desktop\четвертый лишний\wooden-chair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89040"/>
            <a:ext cx="2088387" cy="289140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ния\Desktop\четвертый лишний\2aimg_879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3672408" cy="2952328"/>
          </a:xfrm>
          <a:prstGeom prst="rect">
            <a:avLst/>
          </a:prstGeom>
          <a:noFill/>
        </p:spPr>
      </p:pic>
      <p:pic>
        <p:nvPicPr>
          <p:cNvPr id="3075" name="Picture 3" descr="C:\Users\Евгения\Desktop\четвертый лишний\05_cha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632"/>
            <a:ext cx="3962476" cy="2975595"/>
          </a:xfrm>
          <a:prstGeom prst="rect">
            <a:avLst/>
          </a:prstGeom>
          <a:noFill/>
        </p:spPr>
      </p:pic>
      <p:pic>
        <p:nvPicPr>
          <p:cNvPr id="3077" name="Picture 5" descr="C:\Users\Евгения\Desktop\четвертый лишний\1023036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4137175" cy="3317354"/>
          </a:xfrm>
          <a:prstGeom prst="rect">
            <a:avLst/>
          </a:prstGeom>
          <a:noFill/>
        </p:spPr>
      </p:pic>
      <p:pic>
        <p:nvPicPr>
          <p:cNvPr id="3078" name="Picture 6" descr="C:\Users\Евгения\Desktop\четвертый лишний\1300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12976"/>
            <a:ext cx="3672408" cy="35177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Евгения\Desktop\четвертый лишний\19237-home_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104456" cy="2664296"/>
          </a:xfrm>
          <a:prstGeom prst="rect">
            <a:avLst/>
          </a:prstGeom>
          <a:noFill/>
        </p:spPr>
      </p:pic>
      <p:pic>
        <p:nvPicPr>
          <p:cNvPr id="2051" name="Picture 3" descr="C:\Users\Евгения\Desktop\четвертый лишний\khlebnytsa_krauff__30515401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356992"/>
            <a:ext cx="4064000" cy="3120008"/>
          </a:xfrm>
          <a:prstGeom prst="rect">
            <a:avLst/>
          </a:prstGeom>
          <a:noFill/>
        </p:spPr>
      </p:pic>
      <p:pic>
        <p:nvPicPr>
          <p:cNvPr id="2052" name="Picture 4" descr="C:\Users\Евгения\Desktop\четвертый лишний\pas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8640"/>
            <a:ext cx="4595213" cy="2664296"/>
          </a:xfrm>
          <a:prstGeom prst="rect">
            <a:avLst/>
          </a:prstGeom>
          <a:noFill/>
        </p:spPr>
      </p:pic>
      <p:pic>
        <p:nvPicPr>
          <p:cNvPr id="2053" name="Picture 5" descr="C:\Users\Евгения\Desktop\четвертый лишний\0005-004-Povarjos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3960440" cy="30521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я\Desktop\четвертый лишний\75637959_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3770784" cy="2513856"/>
          </a:xfrm>
          <a:prstGeom prst="rect">
            <a:avLst/>
          </a:prstGeom>
          <a:noFill/>
        </p:spPr>
      </p:pic>
      <p:pic>
        <p:nvPicPr>
          <p:cNvPr id="4099" name="Picture 3" descr="C:\Users\Евгения\Desktop\четвертый лишний\c0d64725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6632"/>
            <a:ext cx="3782241" cy="2520280"/>
          </a:xfrm>
          <a:prstGeom prst="rect">
            <a:avLst/>
          </a:prstGeom>
          <a:noFill/>
        </p:spPr>
      </p:pic>
      <p:pic>
        <p:nvPicPr>
          <p:cNvPr id="4100" name="Picture 4" descr="C:\Users\Евгения\Desktop\четвертый лишний\ebef1496c29122584321ad0a14da63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3672408" cy="3449960"/>
          </a:xfrm>
          <a:prstGeom prst="rect">
            <a:avLst/>
          </a:prstGeom>
          <a:noFill/>
        </p:spPr>
      </p:pic>
      <p:pic>
        <p:nvPicPr>
          <p:cNvPr id="4101" name="Picture 5" descr="C:\Users\Евгения\Desktop\четвертый лишний\86733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96952"/>
            <a:ext cx="3741116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я\Desktop\четвертый лишний\142720_551e8a4014ef1551e8a4014f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708442" cy="2470393"/>
          </a:xfrm>
          <a:prstGeom prst="rect">
            <a:avLst/>
          </a:prstGeom>
          <a:noFill/>
        </p:spPr>
      </p:pic>
      <p:pic>
        <p:nvPicPr>
          <p:cNvPr id="5123" name="Picture 3" descr="C:\Users\Евгения\Desktop\четвертый лишний\1014567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260648"/>
            <a:ext cx="3600396" cy="2448272"/>
          </a:xfrm>
          <a:prstGeom prst="rect">
            <a:avLst/>
          </a:prstGeom>
          <a:noFill/>
        </p:spPr>
      </p:pic>
      <p:pic>
        <p:nvPicPr>
          <p:cNvPr id="5124" name="Picture 4" descr="C:\Users\Евгения\Desktop\четвертый лишний\a-durshla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114304" cy="2808312"/>
          </a:xfrm>
          <a:prstGeom prst="rect">
            <a:avLst/>
          </a:prstGeom>
          <a:noFill/>
        </p:spPr>
      </p:pic>
      <p:pic>
        <p:nvPicPr>
          <p:cNvPr id="5125" name="Picture 5" descr="C:\Users\Евгения\Desktop\четвертый лишний\1994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56992"/>
            <a:ext cx="3528392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вгения\Desktop\четвертый лишний\6262.750x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86978" cy="2450778"/>
          </a:xfrm>
          <a:prstGeom prst="rect">
            <a:avLst/>
          </a:prstGeom>
          <a:noFill/>
        </p:spPr>
      </p:pic>
      <p:pic>
        <p:nvPicPr>
          <p:cNvPr id="6147" name="Picture 3" descr="C:\Users\Евгения\Desktop\четвертый лишний\i-1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960440" cy="2448272"/>
          </a:xfrm>
          <a:prstGeom prst="rect">
            <a:avLst/>
          </a:prstGeom>
          <a:noFill/>
        </p:spPr>
      </p:pic>
      <p:pic>
        <p:nvPicPr>
          <p:cNvPr id="6148" name="Picture 4" descr="C:\Users\Евгения\Desktop\четвертый лишний\u457_ved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104456" cy="2736304"/>
          </a:xfrm>
          <a:prstGeom prst="rect">
            <a:avLst/>
          </a:prstGeom>
          <a:noFill/>
        </p:spPr>
      </p:pic>
      <p:pic>
        <p:nvPicPr>
          <p:cNvPr id="6149" name="Picture 5" descr="C:\Users\Евгения\Desktop\четвертый лишний\7656.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4092489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вгения\Desktop\четвертый лишний\662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874091" cy="2866827"/>
          </a:xfrm>
          <a:prstGeom prst="rect">
            <a:avLst/>
          </a:prstGeom>
          <a:noFill/>
        </p:spPr>
      </p:pic>
      <p:pic>
        <p:nvPicPr>
          <p:cNvPr id="7171" name="Picture 3" descr="C:\Users\Евгения\Desktop\четвертый лишний\5056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036123" cy="2880320"/>
          </a:xfrm>
          <a:prstGeom prst="rect">
            <a:avLst/>
          </a:prstGeom>
          <a:noFill/>
        </p:spPr>
      </p:pic>
      <p:pic>
        <p:nvPicPr>
          <p:cNvPr id="7172" name="Picture 4" descr="C:\Users\Евгения\Desktop\четвертый лишний\59044-kovshik-eva-solo-copper-16sm-15-l-27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888432" cy="2815208"/>
          </a:xfrm>
          <a:prstGeom prst="rect">
            <a:avLst/>
          </a:prstGeom>
          <a:noFill/>
        </p:spPr>
      </p:pic>
      <p:pic>
        <p:nvPicPr>
          <p:cNvPr id="7173" name="Picture 5" descr="C:\Users\Евгения\Desktop\четвертый лишний\post-51340-1320605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10445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вгения\Desktop\четвертый лишний\c0d64725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1"/>
            <a:ext cx="3600400" cy="2520280"/>
          </a:xfrm>
          <a:prstGeom prst="rect">
            <a:avLst/>
          </a:prstGeom>
          <a:noFill/>
        </p:spPr>
      </p:pic>
      <p:pic>
        <p:nvPicPr>
          <p:cNvPr id="8195" name="Picture 3" descr="C:\Users\Евгения\Desktop\четвертый лишний\803-22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672408" cy="2448272"/>
          </a:xfrm>
          <a:prstGeom prst="rect">
            <a:avLst/>
          </a:prstGeom>
          <a:noFill/>
        </p:spPr>
      </p:pic>
      <p:pic>
        <p:nvPicPr>
          <p:cNvPr id="8196" name="Picture 4" descr="C:\Users\Евгения\Desktop\четвертый лишний\ebef1496c29122584321ad0a14da63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672408" cy="2878715"/>
          </a:xfrm>
          <a:prstGeom prst="rect">
            <a:avLst/>
          </a:prstGeom>
          <a:noFill/>
        </p:spPr>
      </p:pic>
      <p:pic>
        <p:nvPicPr>
          <p:cNvPr id="8197" name="Picture 5" descr="C:\Users\Евгения\Desktop\четвертый лишний\32a773ee8c02a4ea411600cdd6c8c7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367240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вгения\Desktop\четвертый лишний\127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3888432" cy="2880320"/>
          </a:xfrm>
          <a:prstGeom prst="rect">
            <a:avLst/>
          </a:prstGeom>
          <a:noFill/>
        </p:spPr>
      </p:pic>
      <p:pic>
        <p:nvPicPr>
          <p:cNvPr id="9219" name="Picture 3" descr="C:\Users\Евгения\Desktop\четвертый лишний\u_7d1858ca8688a3411a166a5d9397cd23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900" y="116632"/>
            <a:ext cx="4053893" cy="2880320"/>
          </a:xfrm>
          <a:prstGeom prst="rect">
            <a:avLst/>
          </a:prstGeom>
          <a:noFill/>
        </p:spPr>
      </p:pic>
      <p:pic>
        <p:nvPicPr>
          <p:cNvPr id="9220" name="Picture 4" descr="C:\Users\Евгения\Desktop\четвертый лишний\dos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2592288" cy="3192016"/>
          </a:xfrm>
          <a:prstGeom prst="rect">
            <a:avLst/>
          </a:prstGeom>
          <a:noFill/>
        </p:spPr>
      </p:pic>
      <p:pic>
        <p:nvPicPr>
          <p:cNvPr id="9221" name="Picture 5" descr="C:\Users\Евгения\Desktop\четвертый лишний\i-1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56992"/>
            <a:ext cx="309634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Имеет хобот, а не слон, он чашкам отдает поклон</a:t>
            </a:r>
            <a:endParaRPr lang="ru-RU" sz="2800" dirty="0"/>
          </a:p>
        </p:txBody>
      </p:sp>
      <p:pic>
        <p:nvPicPr>
          <p:cNvPr id="1026" name="Picture 2" descr="C:\Users\Евгения\Desktop\803-22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186264" cy="46396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268760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  <p:pic>
        <p:nvPicPr>
          <p:cNvPr id="10243" name="Picture 3" descr="C:\Users\Евгения\Desktop\четвертый лишний\ffae7e08ea2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3888432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Для нас она необходима, ведь пищу из нее едим мы, глубокая и мелкая, зовут ее …</a:t>
            </a:r>
          </a:p>
        </p:txBody>
      </p:sp>
      <p:pic>
        <p:nvPicPr>
          <p:cNvPr id="2050" name="Picture 2" descr="C:\Users\Евгения\Desktop\75637959_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624736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548680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кухоньке нашей мы варим в ней кашу, картошку, бульоны, супы, макароны…</a:t>
            </a:r>
          </a:p>
        </p:txBody>
      </p:sp>
      <p:pic>
        <p:nvPicPr>
          <p:cNvPr id="3074" name="Picture 2" descr="C:\Users\Евгения\Desktop\364669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120680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кухне ей всегда почет она и жарит и печет, не приготовить нам еды на кухне без …</a:t>
            </a:r>
          </a:p>
        </p:txBody>
      </p:sp>
      <p:pic>
        <p:nvPicPr>
          <p:cNvPr id="4098" name="Picture 2" descr="C:\Users\Евгения\Desktop\19237-home_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620000" cy="3724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Лишь для хлеба создана, бережет его она…</a:t>
            </a:r>
            <a:r>
              <a:rPr lang="ru-RU" i="1" dirty="0"/>
              <a:t> </a:t>
            </a:r>
            <a:endParaRPr lang="ru-RU" dirty="0"/>
          </a:p>
        </p:txBody>
      </p:sp>
      <p:pic>
        <p:nvPicPr>
          <p:cNvPr id="5122" name="Picture 2" descr="C:\Users\Евгения\Desktop\khlebnytsa_krauff__3051540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408712" cy="45838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Ее за ручку мы берем, чай, кофе из нее мы пьем… </a:t>
            </a:r>
          </a:p>
        </p:txBody>
      </p:sp>
      <p:pic>
        <p:nvPicPr>
          <p:cNvPr id="6146" name="Picture 2" descr="C:\Users\Евгения\Desktop\05_cha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416402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332656"/>
            <a:ext cx="79208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Сама не ем, а людей кормлю…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 (ложка)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7170" name="Picture 2" descr="C:\Users\Евгения\Desktop\ebef1496c29122584321ad0a14da6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86" y="1412776"/>
            <a:ext cx="6817957" cy="51781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Сделаны из стекла, предназначены для чая, сока, молока…</a:t>
            </a:r>
          </a:p>
        </p:txBody>
      </p:sp>
      <p:pic>
        <p:nvPicPr>
          <p:cNvPr id="21506" name="Picture 2" descr="C:\Users\Евгения\Desktop\i-1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1556792"/>
            <a:ext cx="6264696" cy="452046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141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22</cp:revision>
  <dcterms:created xsi:type="dcterms:W3CDTF">2018-03-23T11:32:44Z</dcterms:created>
  <dcterms:modified xsi:type="dcterms:W3CDTF">2018-03-25T08:05:43Z</dcterms:modified>
</cp:coreProperties>
</file>