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016223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ПОСУДА</a:t>
            </a: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293096"/>
            <a:ext cx="4032448" cy="230425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Терешева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</a:p>
        </p:txBody>
      </p:sp>
      <p:pic>
        <p:nvPicPr>
          <p:cNvPr id="1026" name="Picture 2" descr="http://fotohomka.ru/images/Jan/10/1e378d7cc9001a752aa82df639593270/mini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4678238" cy="3619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228184" cy="54868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ЧЕТВЕРТЫЙ ЛИШНИЙ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2530" name="Picture 2" descr="http://bohemus.ru/pics/items/6176_6186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104456" cy="2880320"/>
          </a:xfrm>
          <a:prstGeom prst="rect">
            <a:avLst/>
          </a:prstGeom>
          <a:noFill/>
        </p:spPr>
      </p:pic>
      <p:pic>
        <p:nvPicPr>
          <p:cNvPr id="22532" name="Picture 4" descr="http://www.alteprint.ru/upload/iblock/e2e/010314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2857500" cy="3381375"/>
          </a:xfrm>
          <a:prstGeom prst="rect">
            <a:avLst/>
          </a:prstGeom>
          <a:noFill/>
        </p:spPr>
      </p:pic>
      <p:pic>
        <p:nvPicPr>
          <p:cNvPr id="22534" name="Picture 6" descr="https://357gr.ru/images/products/542a722e25b7b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0"/>
            <a:ext cx="3995936" cy="3266728"/>
          </a:xfrm>
          <a:prstGeom prst="rect">
            <a:avLst/>
          </a:prstGeom>
          <a:noFill/>
        </p:spPr>
      </p:pic>
      <p:pic>
        <p:nvPicPr>
          <p:cNvPr id="22536" name="Picture 8" descr="http://mskpodarok.ru/upload/files/%D0%BB%D0%BE%D0%B6%D0%BA%D0%B0_%D1%81%D1%83%D0%B2%D0%B5%D0%BD%D0%B8%D1%80%D0%BD%D0%B0%D1%8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4048125" cy="2834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ИГРА «ГДЕ ЖИВУТ ПРОДУКТЫ?»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Где живет сахар?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3554" name="Picture 2" descr="http://posudaonline.com.ua/media/catalog/product/cache/1/image/800x600/9df78eab33525d08d6e5fb8d27136e95/s/i/simax-saharnica-500-ml-50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62000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arcamax.com/newspics/142/14254/1425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208912" cy="597666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Где живет соль?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Где живет масло?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5602" name="Picture 2" descr="http://www.millionpodarkov.ru/incoming_img/megaterem.ru/5259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776864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Где живет перец?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6626" name="Picture 2" descr="http://infoprivorot.ru/wp-content/uploads/2014/02/perech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20080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Где живет чай?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eatonline.ru/upload/iblock/ba2/ba2f6a26267b3d42d14d5a0391a11e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2493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Где живет кофе?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8674" name="Picture 2" descr="http://www.bt.kiev.ua/published/publicdata/TEST/attachments/SC/products_pictures/661901932_16rs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27280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6016" y="0"/>
            <a:ext cx="4716016" cy="6926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Где живет селедка?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9700" name="Picture 4" descr="http://cafe-berezka.ru/upload/1/product/819/-1223252768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5040560" cy="3649613"/>
          </a:xfrm>
          <a:prstGeom prst="rect">
            <a:avLst/>
          </a:prstGeom>
          <a:noFill/>
        </p:spPr>
      </p:pic>
      <p:pic>
        <p:nvPicPr>
          <p:cNvPr id="29702" name="Picture 6" descr="http://img.10ki.biz/img/16/572/572C5195E5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068960"/>
            <a:ext cx="4932040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Где живут конфеты?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0722" name="Picture 2" descr="http://www.ru120.ru/files/items/1418item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4176464" cy="4896544"/>
          </a:xfrm>
          <a:prstGeom prst="rect">
            <a:avLst/>
          </a:prstGeom>
          <a:noFill/>
        </p:spPr>
      </p:pic>
      <p:pic>
        <p:nvPicPr>
          <p:cNvPr id="30726" name="Picture 6" descr="http://www.musglass.ru/sites/default/files/0000001487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4392488" cy="5783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Где живет салат?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1746" name="Picture 2" descr="http://i.fotorecept.com/2013/04/09/311128/img/29129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788024" cy="3377952"/>
          </a:xfrm>
          <a:prstGeom prst="rect">
            <a:avLst/>
          </a:prstGeom>
          <a:noFill/>
        </p:spPr>
      </p:pic>
      <p:pic>
        <p:nvPicPr>
          <p:cNvPr id="31748" name="Picture 4" descr="http://kibet-shop.ru/upload/iblock/3d7/salatnik_nova_saturn_17sm_99u86_117_5k932_3_99u86_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08920"/>
            <a:ext cx="4499992" cy="3986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6016" y="0"/>
            <a:ext cx="4427984" cy="6926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Где живет хлеб?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2770" name="Picture 2" descr="http://optimsait.ru/wp-content/uploads/2013/01/2-hlebnit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932040" cy="3317354"/>
          </a:xfrm>
          <a:prstGeom prst="rect">
            <a:avLst/>
          </a:prstGeom>
          <a:noFill/>
        </p:spPr>
      </p:pic>
      <p:pic>
        <p:nvPicPr>
          <p:cNvPr id="32772" name="Picture 4" descr="http://dliakuhni.ru/images/18000_sw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424" y="3129135"/>
            <a:ext cx="5184576" cy="372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ЧАЙНАЯ ПОСУДА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4" descr="http://antikvaroshop.ru/image/Small/multimedia/audio_cd_covers/1013341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885698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СТОЛОВАЯ ПОСУДА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7410" name="Picture 2" descr="http://posudaonline.com.ua/media/catalog/product/cache/1/image/800x600/9df78eab33525d08d6e5fb8d27136e95/v/i/vinzer-hlebnica-8915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3816424" cy="3168352"/>
          </a:xfrm>
          <a:prstGeom prst="rect">
            <a:avLst/>
          </a:prstGeom>
          <a:noFill/>
        </p:spPr>
      </p:pic>
      <p:pic>
        <p:nvPicPr>
          <p:cNvPr id="17412" name="Picture 4" descr="https://mytescoma.ru/upload/iblock/234/2344ee941a85d0ec2445239f542837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3240360" cy="2952751"/>
          </a:xfrm>
          <a:prstGeom prst="rect">
            <a:avLst/>
          </a:prstGeom>
          <a:noFill/>
        </p:spPr>
      </p:pic>
      <p:pic>
        <p:nvPicPr>
          <p:cNvPr id="17416" name="Picture 8" descr="http://www.hoz-mir.ru/upload-products/00000043481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692696"/>
            <a:ext cx="4968552" cy="3672408"/>
          </a:xfrm>
          <a:prstGeom prst="rect">
            <a:avLst/>
          </a:prstGeom>
          <a:noFill/>
        </p:spPr>
      </p:pic>
      <p:pic>
        <p:nvPicPr>
          <p:cNvPr id="10" name="Picture 6" descr="http://www.baby-food.kiev.ua/wa-data/public/shop/products/88/11/1188/images/1449/1449.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05064"/>
            <a:ext cx="3357042" cy="2762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КУХОННАЯ ПОСУДА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8434" name="Picture 2" descr="http://kuhovka.ru/image/cache/data/foto/85285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64704"/>
            <a:ext cx="3960440" cy="3194720"/>
          </a:xfrm>
          <a:prstGeom prst="rect">
            <a:avLst/>
          </a:prstGeom>
          <a:noFill/>
        </p:spPr>
      </p:pic>
      <p:pic>
        <p:nvPicPr>
          <p:cNvPr id="18436" name="Picture 4" descr="http://metalposuda.ru/files/flib/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320480" cy="3096344"/>
          </a:xfrm>
          <a:prstGeom prst="rect">
            <a:avLst/>
          </a:prstGeom>
          <a:noFill/>
        </p:spPr>
      </p:pic>
      <p:pic>
        <p:nvPicPr>
          <p:cNvPr id="18440" name="Picture 8" descr="http://mywishlist.ru/pic/i/wish/orig/003/548/84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149080"/>
            <a:ext cx="4464496" cy="2532138"/>
          </a:xfrm>
          <a:prstGeom prst="rect">
            <a:avLst/>
          </a:prstGeom>
          <a:noFill/>
        </p:spPr>
      </p:pic>
      <p:pic>
        <p:nvPicPr>
          <p:cNvPr id="18442" name="Picture 10" descr="http://linden.ru/catalog/big/1330669304fn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77072"/>
            <a:ext cx="3960440" cy="2590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ИГРА «ЧЕТВЕРТЫЙ ЛИШНИЙ»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9460" name="Picture 4" descr="http://www.termopuls.ru/images/138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620688"/>
            <a:ext cx="4320480" cy="2952328"/>
          </a:xfrm>
          <a:prstGeom prst="rect">
            <a:avLst/>
          </a:prstGeom>
          <a:noFill/>
        </p:spPr>
      </p:pic>
      <p:pic>
        <p:nvPicPr>
          <p:cNvPr id="19466" name="Picture 10" descr="http://www.mrdom.ru/item_img/deltastar/2016/29/b_002df0531f20e58d238d0592a1e7bb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0968"/>
            <a:ext cx="4680520" cy="3581400"/>
          </a:xfrm>
          <a:prstGeom prst="rect">
            <a:avLst/>
          </a:prstGeom>
          <a:noFill/>
        </p:spPr>
      </p:pic>
      <p:pic>
        <p:nvPicPr>
          <p:cNvPr id="19472" name="Picture 16" descr="http://img.velvet.by/files/userfiles/4467/salt-shaker_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3744416" cy="3384376"/>
          </a:xfrm>
          <a:prstGeom prst="rect">
            <a:avLst/>
          </a:prstGeom>
          <a:noFill/>
        </p:spPr>
      </p:pic>
      <p:pic>
        <p:nvPicPr>
          <p:cNvPr id="15" name="Picture 2" descr="http://gifts.ua/uploads/shop/products/large/3.55.216.P1u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20688"/>
            <a:ext cx="4130799" cy="2948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«ЧЕТВЕРТЫЙ ЛИШНИЙ»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0484" name="Picture 4" descr="http://posudaonline.com.ua/media/catalog/product/cache/1/image/800x600/9df78eab33525d08d6e5fb8d27136e95/s/i/simax-saharnica-500-ml-50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20688"/>
            <a:ext cx="4176464" cy="3240360"/>
          </a:xfrm>
          <a:prstGeom prst="rect">
            <a:avLst/>
          </a:prstGeom>
          <a:noFill/>
        </p:spPr>
      </p:pic>
      <p:pic>
        <p:nvPicPr>
          <p:cNvPr id="20486" name="Picture 6" descr="http://farfor-gzhel.ru/images/cms/catalog/993008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9264"/>
            <a:ext cx="3888432" cy="3138736"/>
          </a:xfrm>
          <a:prstGeom prst="rect">
            <a:avLst/>
          </a:prstGeom>
          <a:noFill/>
        </p:spPr>
      </p:pic>
      <p:pic>
        <p:nvPicPr>
          <p:cNvPr id="9" name="Picture 2" descr="http://www.xrest.ru/schemes/00/00/33/59/%D0%A7%D0%90%D0%99%D0%9D%D0%98%D0%A7%D0%95%D0%9A%20(%D0%92%D0%AB%D0%A8%D0%98%D0%92%D0%9A%D0%90%20%D0%94%D0%9B%D0%AF%20%D0%9A%D0%A3%D0%A5%D0%9D%D0%98)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4248472" cy="3419872"/>
          </a:xfrm>
          <a:prstGeom prst="rect">
            <a:avLst/>
          </a:prstGeom>
          <a:noFill/>
        </p:spPr>
      </p:pic>
      <p:pic>
        <p:nvPicPr>
          <p:cNvPr id="20488" name="Picture 8" descr="http://www.equip.ru/d/26909/d/klassika-vil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933056"/>
            <a:ext cx="4680520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5580112" cy="54868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«ЧЕТВЕРТЫЙ ЛИШНИЙ»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" name="Picture 6" descr="http://larec.kiev.ua/images/gift/4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3168352" cy="3456384"/>
          </a:xfrm>
          <a:prstGeom prst="rect">
            <a:avLst/>
          </a:prstGeom>
          <a:noFill/>
        </p:spPr>
      </p:pic>
      <p:pic>
        <p:nvPicPr>
          <p:cNvPr id="21514" name="Picture 10" descr="http://cdn.e96.ru/assets/images/catalog/turisticheskaja-posuda/592316/rcv-306-027_2134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73016"/>
            <a:ext cx="3240360" cy="3212976"/>
          </a:xfrm>
          <a:prstGeom prst="rect">
            <a:avLst/>
          </a:prstGeom>
          <a:noFill/>
        </p:spPr>
      </p:pic>
      <p:pic>
        <p:nvPicPr>
          <p:cNvPr id="12" name="Picture 8" descr="http://www.alteprint.ru/upload/iblock/e2e/0103140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17032"/>
            <a:ext cx="3168352" cy="3140968"/>
          </a:xfrm>
          <a:prstGeom prst="rect">
            <a:avLst/>
          </a:prstGeom>
          <a:noFill/>
        </p:spPr>
      </p:pic>
      <p:pic>
        <p:nvPicPr>
          <p:cNvPr id="21516" name="Picture 12" descr="https://otvet.imgsmail.ru/download/4bc55f04926e70934f6949b9981bd383_i-1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5" y="260648"/>
            <a:ext cx="2592288" cy="3339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75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ПОСУДА</vt:lpstr>
      <vt:lpstr>Слайд 2</vt:lpstr>
      <vt:lpstr>Слайд 3</vt:lpstr>
      <vt:lpstr>ЧАЙНАЯ ПОСУДА</vt:lpstr>
      <vt:lpstr>СТОЛОВАЯ ПОСУДА</vt:lpstr>
      <vt:lpstr>КУХОННАЯ ПОСУДА</vt:lpstr>
      <vt:lpstr>ИГРА «ЧЕТВЕРТЫЙ ЛИШНИЙ»</vt:lpstr>
      <vt:lpstr>«ЧЕТВЕРТЫЙ ЛИШНИЙ»</vt:lpstr>
      <vt:lpstr>«ЧЕТВЕРТЫЙ ЛИШНИЙ»</vt:lpstr>
      <vt:lpstr>ЧЕТВЕРТЫЙ ЛИШНИЙ</vt:lpstr>
      <vt:lpstr>ИГРА «ГДЕ ЖИВУТ ПРОДУКТЫ?» Где живет сахар?</vt:lpstr>
      <vt:lpstr>Где живет соль?</vt:lpstr>
      <vt:lpstr>Где живет масло?</vt:lpstr>
      <vt:lpstr>Где живет перец?</vt:lpstr>
      <vt:lpstr>Где живет чай?</vt:lpstr>
      <vt:lpstr>Где живет кофе?</vt:lpstr>
      <vt:lpstr>Где живет селедка?</vt:lpstr>
      <vt:lpstr>Где живут конфеты?</vt:lpstr>
      <vt:lpstr>Где живет салат?</vt:lpstr>
      <vt:lpstr>Где живет хлеб?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ПОСУДА</dc:title>
  <dc:creator>189</dc:creator>
  <cp:lastModifiedBy>Евгения</cp:lastModifiedBy>
  <cp:revision>20</cp:revision>
  <dcterms:created xsi:type="dcterms:W3CDTF">2016-11-13T06:14:51Z</dcterms:created>
  <dcterms:modified xsi:type="dcterms:W3CDTF">2018-03-13T01:31:37Z</dcterms:modified>
</cp:coreProperties>
</file>