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0F0B6-5C6D-46CA-A406-76CD1647415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861516-8586-4F53-B765-FF4FFD6253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851648" cy="1828800"/>
          </a:xfrm>
        </p:spPr>
        <p:txBody>
          <a:bodyPr/>
          <a:lstStyle/>
          <a:p>
            <a:r>
              <a:rPr lang="ru-RU" sz="6000" i="1" dirty="0" smtClean="0">
                <a:solidFill>
                  <a:srgbClr val="D9C25F"/>
                </a:solidFill>
              </a:rPr>
              <a:t>Все профессии нужны , все профессии важны!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3284984"/>
            <a:ext cx="1475656" cy="1752600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ГБОУ СОШ № 9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СП- детский сад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 Солнышко»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Терешева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news_08-12-2013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638470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дать детям конкретные знания и представления о труде, доступном пониманию дошкольников 3-4 лет и воспитание положительного отношения к труду взрослых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Создать и поддержать интерес малышей к деятельности взрослых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Обеспечить восприятие ребенком простейших трудовых действий, их называния и соотношения к профессии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Помочь увидеть значимость труда взрослых  в конкретных трудовых процессах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Воспитывать уважение к труду людей.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Побуждать к отражению полученных впечатлений в игре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8229600" cy="1143000"/>
          </a:xfrm>
        </p:spPr>
        <p:txBody>
          <a:bodyPr/>
          <a:lstStyle/>
          <a:p>
            <a:r>
              <a:rPr lang="ru-RU" dirty="0" smtClean="0"/>
              <a:t>Библиотекарь</a:t>
            </a:r>
            <a:endParaRPr lang="ru-RU" dirty="0"/>
          </a:p>
        </p:txBody>
      </p:sp>
      <p:pic>
        <p:nvPicPr>
          <p:cNvPr id="8" name="Рисунок 7" descr="IMG_3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4104456" cy="2736304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3968" y="1700808"/>
            <a:ext cx="4355976" cy="16561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Большой знаток литературы,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Хранитель и ценитель книг.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Библиотекарь – в мир культуры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Для всех нас лучший проводник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Евгения\Pictures\ВПР Арины\IMG_3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431815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Полицейский</a:t>
            </a:r>
            <a:endParaRPr lang="ru-RU" dirty="0"/>
          </a:p>
        </p:txBody>
      </p:sp>
      <p:pic>
        <p:nvPicPr>
          <p:cNvPr id="4" name="Содержимое 3" descr="IMG_3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4320480" cy="2592288"/>
          </a:xfrm>
        </p:spPr>
      </p:pic>
      <p:pic>
        <p:nvPicPr>
          <p:cNvPr id="5" name="Рисунок 4" descr="IMG_3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5736" y="4005064"/>
            <a:ext cx="4278751" cy="270892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60032" y="1556792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Полицейский защищает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честь и наш покой,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службу заступает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 дневной и в час ночной.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Водитель</a:t>
            </a:r>
            <a:endParaRPr lang="ru-RU" dirty="0"/>
          </a:p>
        </p:txBody>
      </p:sp>
      <p:pic>
        <p:nvPicPr>
          <p:cNvPr id="4" name="Содержимое 3" descr="IMG_3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02842"/>
            <a:ext cx="4752528" cy="4502422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148064" y="2060267"/>
            <a:ext cx="3816424" cy="2616101"/>
          </a:xfrm>
          <a:prstGeom prst="rect">
            <a:avLst/>
          </a:prstGeom>
          <a:solidFill>
            <a:srgbClr val="FCFA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сегодня за рулем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Едешь, не скучаешь,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дорогою вдвоем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отмечаешь.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Пусть, шофер, тебе везет,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все, что нужно-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Крепкий чай и бутерброд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пути не скучно.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6776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459432"/>
            <a:ext cx="3024336" cy="1818456"/>
          </a:xfrm>
        </p:spPr>
        <p:txBody>
          <a:bodyPr/>
          <a:lstStyle/>
          <a:p>
            <a:pPr algn="ctr"/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4" name="Содержимое 3" descr="IMG_3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32448" cy="3528392"/>
          </a:xfrm>
        </p:spPr>
      </p:pic>
      <p:pic>
        <p:nvPicPr>
          <p:cNvPr id="5" name="Рисунок 4" descr="IMG_3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94026"/>
            <a:ext cx="4032448" cy="297127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868144" y="1042864"/>
            <a:ext cx="29878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что-то заболело,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страха одолело,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душой крепись, не плач: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деле том поможет врач.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5" name="Рисунок 4" descr="IMG_3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5112568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16216" y="1844824"/>
            <a:ext cx="21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Дайте повару продукты: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Мясо птицы, сухофрукты,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Рис, картофель... И тогда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Ждёт вас вкусная еда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4" name="Содержимое 3" descr="IMG_3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412776"/>
            <a:ext cx="4418223" cy="4536504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114872"/>
            <a:ext cx="2843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Парикмахер, взяв расчёску,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Ловко делает причёску.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 ножницы стригут,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Облик новый создают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Продавец</a:t>
            </a:r>
            <a:endParaRPr lang="ru-RU" dirty="0"/>
          </a:p>
        </p:txBody>
      </p:sp>
      <p:pic>
        <p:nvPicPr>
          <p:cNvPr id="4" name="Содержимое 3" descr="IMG_3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880320" cy="4104456"/>
          </a:xfr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44824"/>
            <a:ext cx="3312368" cy="439248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660232" y="2429599"/>
            <a:ext cx="248376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приходим в магазин.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нём обилие витрин.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нужную покупку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Продавец поможет чуткий.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116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Все профессии нужны , все профессии важны!</vt:lpstr>
      <vt:lpstr>Цель проекта: дать детям конкретные знания и представления о труде, доступном пониманию дошкольников 3-4 лет и воспитание положительного отношения к труду взрослых .</vt:lpstr>
      <vt:lpstr>Библиотекарь</vt:lpstr>
      <vt:lpstr>Полицейский</vt:lpstr>
      <vt:lpstr>Водитель</vt:lpstr>
      <vt:lpstr>Врач</vt:lpstr>
      <vt:lpstr>Повар</vt:lpstr>
      <vt:lpstr>Парикмахер</vt:lpstr>
      <vt:lpstr>Продавец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29</cp:revision>
  <dcterms:created xsi:type="dcterms:W3CDTF">2017-05-11T02:48:18Z</dcterms:created>
  <dcterms:modified xsi:type="dcterms:W3CDTF">2017-05-31T06:29:27Z</dcterms:modified>
</cp:coreProperties>
</file>