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CA3CDF-DE40-45E0-B161-14AEFD9695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301D30-A0E7-4C34-AF98-36CF2094B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36815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«Солнышко»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СОШ № 9 г.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Кинеля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Самарской области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62912" cy="39604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дорогам сказок»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первой младшей группе № 7).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Е. В.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вгения\Desktop\7 проект\IMG_8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792421" cy="28083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4711"/>
            <a:ext cx="3658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554461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Рассказы о животных из сказок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Дидактическая игра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Просмотр мультфильмов: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7" descr="C:\Users\Евгения\Desktop\Новая папка (2)\IMG_89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841419" cy="288106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9903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Пальчиковые игры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Инсценировка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«Мишка -косолапый»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Сенсорная игра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«Помоги колобку»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9" name="Picture 3" descr="C:\Users\Евгения\Desktop\7 проект\IMG_8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3840427" cy="2880320"/>
          </a:xfrm>
          <a:prstGeom prst="rect">
            <a:avLst/>
          </a:prstGeom>
          <a:noFill/>
        </p:spPr>
      </p:pic>
      <p:pic>
        <p:nvPicPr>
          <p:cNvPr id="4100" name="Picture 4" descr="C:\Users\Евгения\Desktop\7 проект\IMG_8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25658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Лепка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Раскрашивание  раскрасок по сказкам: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«Колобок»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Прослушивание музыкальной композиции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«Песенка Колобка»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1" descr="C:\Users\Евгения\Desktop\7 проект\IMG_8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2592288" cy="345638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140968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68863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Выставка работ родителе  «Народные сказки и их герои».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Театрализация русской народной сказки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«Репка»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Книжная выставка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«Мои любимы сказки»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9" name="Picture 1" descr="C:\Users\Евгения\Desktop\7 проект\IMG_20201124_162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36912"/>
            <a:ext cx="3744416" cy="2592288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7 проект\IMG_20201124_161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701" y="5229200"/>
            <a:ext cx="2688299" cy="1628800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7 проект\IMG_8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5258357"/>
            <a:ext cx="2843809" cy="159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реализации проекта, я пришла к выводу, что создание условий для активного использования сказок в деятельности детей, способствует развитию связной речи детей, обогащению активного словарного запаса, развитию грамматического строя речи, правильного звукопроизношения. А также развитию творческих способностей детей, способствует формированию любви к прекрасному, к своему народу, его обычаям, традициям, богатству языка.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433314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008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дорогам сказок»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первой младшей группе № 7).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 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познавательно-творческий.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 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групповой.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краткосрочный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(1неделя)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познавательная, игровая, продуктивная, работа с родителями.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 16 ноября по 20 ноября 2020 года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проведения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ГБОУСОШ № 9 С/П детский сад « Солнышко»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педагоги, дети, родители.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нашем 21 веке, когда происходит духовное обнищание, сказка, как и другие ценности нашей культуры, теряет своё наивысшее предназначение. В большей части этому помогают современные печатные издания и создание детских мультфильмов, которые искажают первоначальный замысел сказки, а также превращают сказочное действие из  поучительного в развлекательное. Поэтому наш проект «По дорогам сказок» очень актуален. Русские народные сказки преподносят нашим детям поэтический образ сказочных героев, в тоже время они оставляют простор детскому воображению.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38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проблемы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283968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знают мало русских народных сказок.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:Развитие интереса к сказкам, создание условий для активного использования сказок в деятельности детей, вовлечение детей в активную речевую работу.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800" dirty="0" smtClean="0"/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720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русскими народными сказками;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детей к совместной театрализованной деятельности;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речь, воображение, мышление;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педагогическую компетентность родителей в воспитании детей младшего дошкольного возраста через устное народное творчество.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2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Изучение литературы по теме.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Консультация для родителей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Подбор наглядно-дидактических пособий.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Пополнение книжного уголка.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99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этап.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родителей с информацией о значении влияния сказки на ребенка.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"Значение сказок в жизни ребенка"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мультфильмов на тему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«Русские народные сказки»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Акция: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«Почитай мне сказку на ночь»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Способствование активному участию родителей в проектной деятельности.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140544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25145"/>
            <a:ext cx="14273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6595" y="4337334"/>
            <a:ext cx="1897405" cy="252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474418"/>
            <a:ext cx="1787583" cy="23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Чтение, прослушивание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(аудиозаписи 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"Колобок", "Репка",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Настольное лото по сказкам 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«Разложи верно»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Рассматривание книг и сюжетных картин по сказкам</a:t>
            </a:r>
          </a:p>
          <a:p>
            <a:endParaRPr lang="ru-RU" dirty="0"/>
          </a:p>
        </p:txBody>
      </p:sp>
      <p:pic>
        <p:nvPicPr>
          <p:cNvPr id="1027" name="Picture 3" descr="C:\Users\Евгения\Desktop\Новая папка (2)\IMG_20201124_160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828933" cy="2871700"/>
          </a:xfrm>
          <a:prstGeom prst="rect">
            <a:avLst/>
          </a:prstGeom>
          <a:noFill/>
        </p:spPr>
      </p:pic>
      <p:pic>
        <p:nvPicPr>
          <p:cNvPr id="1028" name="Picture 4" descr="C:\Users\Евгения\Desktop\Новая папка (2)\IMG_20201124_16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984443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Desktop\Новая папка (2)\IMG_8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663118" cy="2809750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Новая папка (2)\IMG_8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3744416" cy="2808312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Новая папка (2)\IMG_8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1297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353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Структурное подразделение детский сад «Солнышко» ГБОУ СОШ № 9 г. Кинеля  Самарской области </vt:lpstr>
      <vt:lpstr>Проект «По дорогам сказок» (в первой младшей группе № 7). </vt:lpstr>
      <vt:lpstr>Актуальность проблемы: </vt:lpstr>
      <vt:lpstr>Постановка проблемы :</vt:lpstr>
      <vt:lpstr>Задачи проекта:</vt:lpstr>
      <vt:lpstr> </vt:lpstr>
      <vt:lpstr>Основной этап. </vt:lpstr>
      <vt:lpstr>Речевое развитие: </vt:lpstr>
      <vt:lpstr>Слайд 9</vt:lpstr>
      <vt:lpstr>Познавательное развитие: </vt:lpstr>
      <vt:lpstr>Социально-коммуникативное развитие: </vt:lpstr>
      <vt:lpstr>Художественно-эстетическое развитие: </vt:lpstr>
      <vt:lpstr>Заключительный этап: </vt:lpstr>
      <vt:lpstr>Результаты проекта: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подразделение детский сад «Солнышко» ГБОУ СОШ № 9 г. Кинеля  Самарской области</dc:title>
  <dc:creator>Евгения</dc:creator>
  <cp:lastModifiedBy>Евгения</cp:lastModifiedBy>
  <cp:revision>19</cp:revision>
  <dcterms:created xsi:type="dcterms:W3CDTF">2020-11-25T07:53:35Z</dcterms:created>
  <dcterms:modified xsi:type="dcterms:W3CDTF">2020-12-01T08:05:57Z</dcterms:modified>
</cp:coreProperties>
</file>