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42617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устной речи у детей ОВЗ среднего дошкольного возраста и навыков речевого общения с окружающими.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2852936"/>
            <a:ext cx="3178696" cy="34892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Терешева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Евгения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Педагог-психолог:</a:t>
            </a:r>
          </a:p>
          <a:p>
            <a:pPr>
              <a:buNone/>
            </a:pP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Сугак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Анна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Структурное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подразделение  детский сад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«Солнышко»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ГБОУ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СОШ № 9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Кинель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Евгения\Desktop\DSC_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24904" cy="2262982"/>
          </a:xfrm>
          <a:prstGeom prst="rect">
            <a:avLst/>
          </a:prstGeom>
          <a:noFill/>
        </p:spPr>
      </p:pic>
      <p:pic>
        <p:nvPicPr>
          <p:cNvPr id="8197" name="Picture 5" descr="C:\Users\Евгения\Desktop\DSC_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12976"/>
            <a:ext cx="6019398" cy="3384376"/>
          </a:xfrm>
          <a:prstGeom prst="rect">
            <a:avLst/>
          </a:prstGeom>
          <a:noFill/>
        </p:spPr>
      </p:pic>
      <p:pic>
        <p:nvPicPr>
          <p:cNvPr id="8198" name="Picture 6" descr="C:\Users\Евгения\Desktop\DSC_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396044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358641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Цель: усвоение морфологической стороны речи: согласование слов, чередование звуков в основах, образование сравнительной степени прилагательных.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грамматического строя речи у детей.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 грамматически    правильно оформить речевое высказывание. Формировать навыки звукового анализа.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методы работы: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Артикуляционная гимнастика, упражнения для губ;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Упражнения на развитие речевого дыхания;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Пальчиковые игры,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Сказки игры;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на развитие фонематического и физического слуха;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я\Desktop\опыты\IMG_3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499091" cy="2664296"/>
          </a:xfrm>
          <a:prstGeom prst="rect">
            <a:avLst/>
          </a:prstGeom>
          <a:noFill/>
        </p:spPr>
      </p:pic>
      <p:pic>
        <p:nvPicPr>
          <p:cNvPr id="1027" name="Picture 3" descr="C:\Users\Евгения\Desktop\опыты\IMG_3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45024"/>
            <a:ext cx="4673552" cy="29889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вгения\Pictures\2018-06-02\4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608512" cy="2592288"/>
          </a:xfrm>
          <a:prstGeom prst="rect">
            <a:avLst/>
          </a:prstGeom>
          <a:noFill/>
        </p:spPr>
      </p:pic>
      <p:pic>
        <p:nvPicPr>
          <p:cNvPr id="6147" name="Picture 3" descr="C:\Users\Евгения\Pictures\2018-06-02\4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48768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Упражнения на развитие речевого дыхания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Евгения\Desktop\опыты\IMG_3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1"/>
            <a:ext cx="4352483" cy="2448272"/>
          </a:xfrm>
          <a:prstGeom prst="rect">
            <a:avLst/>
          </a:prstGeom>
          <a:noFill/>
        </p:spPr>
      </p:pic>
      <p:pic>
        <p:nvPicPr>
          <p:cNvPr id="2051" name="Picture 3" descr="C:\Users\Евгения\Desktop\опыты\IMG_3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17032"/>
            <a:ext cx="4630668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Пальчиковые игры на основе сказок.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Евгения\Pictures\2018-06-02\4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876800" cy="2743200"/>
          </a:xfrm>
          <a:prstGeom prst="rect">
            <a:avLst/>
          </a:prstGeom>
          <a:noFill/>
        </p:spPr>
      </p:pic>
      <p:pic>
        <p:nvPicPr>
          <p:cNvPr id="3075" name="Picture 3" descr="C:\Users\Евгения\Pictures\2018-06-02\4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89040"/>
            <a:ext cx="4876800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Неречевой (физический) слух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Евгения\Pictures\2018-06-02\4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876800" cy="2743200"/>
          </a:xfrm>
          <a:prstGeom prst="rect">
            <a:avLst/>
          </a:prstGeom>
          <a:noFill/>
        </p:spPr>
      </p:pic>
      <p:pic>
        <p:nvPicPr>
          <p:cNvPr id="4099" name="Picture 3" descr="C:\Users\Евгения\Pictures\2018-06-02\4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933056"/>
            <a:ext cx="48768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Pictures\2018-06-02\4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4876800" cy="2743200"/>
          </a:xfrm>
          <a:prstGeom prst="rect">
            <a:avLst/>
          </a:prstGeom>
          <a:noFill/>
        </p:spPr>
      </p:pic>
      <p:pic>
        <p:nvPicPr>
          <p:cNvPr id="5123" name="Picture 3" descr="C:\Users\Евгения\Pictures\2018-06-02\4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1008"/>
            <a:ext cx="523684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Речевой (фонематический ) слух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7170" name="Picture 2" descr="C:\Users\Евгения\Desktop\DSC_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1"/>
            <a:ext cx="4098313" cy="2304256"/>
          </a:xfrm>
          <a:prstGeom prst="rect">
            <a:avLst/>
          </a:prstGeom>
          <a:noFill/>
        </p:spPr>
      </p:pic>
      <p:pic>
        <p:nvPicPr>
          <p:cNvPr id="7171" name="Picture 3" descr="C:\Users\Евгения\Desktop\DSC_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933056"/>
            <a:ext cx="4531945" cy="25480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144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Формирование устной речи у детей ОВЗ среднего дошкольного возраста и навыков речевого общения с окружающими.</vt:lpstr>
      <vt:lpstr>Цель: усвоение морфологической стороны речи: согласование слов, чередование звуков в основах, образование сравнительной степени прилагательных.  </vt:lpstr>
      <vt:lpstr>Артикуляционная гимнастика. </vt:lpstr>
      <vt:lpstr>Слайд 4</vt:lpstr>
      <vt:lpstr>Упражнения на развитие речевого дыхания  </vt:lpstr>
      <vt:lpstr>Пальчиковые игры на основе сказок. </vt:lpstr>
      <vt:lpstr>Неречевой (физический) слух </vt:lpstr>
      <vt:lpstr>Слайд 8</vt:lpstr>
      <vt:lpstr>Речевой (фонематический ) слух 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7</cp:revision>
  <dcterms:created xsi:type="dcterms:W3CDTF">2018-06-05T16:06:47Z</dcterms:created>
  <dcterms:modified xsi:type="dcterms:W3CDTF">2018-06-05T17:12:28Z</dcterms:modified>
</cp:coreProperties>
</file>