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EB8582-D371-4D70-8738-A8242E9BCC68}" type="datetimeFigureOut">
              <a:rPr lang="ru-RU" smtClean="0"/>
              <a:pPr/>
              <a:t>13.02.2018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E68CF4-1B96-4E75-9F37-2F9A856C1E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129736" cy="3240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645024"/>
            <a:ext cx="5114778" cy="1833352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Терешева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Графинина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 Н.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ГБОУ СОШ № 9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СП детский сад «Солнышко"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80728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ЭКОЛОГИЧЕСКАЯ ВИКТОРИНА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«Знатоки природы»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я\Desktop\мама\IMG_6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4896544" cy="3096344"/>
          </a:xfrm>
          <a:prstGeom prst="rect">
            <a:avLst/>
          </a:prstGeom>
          <a:noFill/>
        </p:spPr>
      </p:pic>
      <p:pic>
        <p:nvPicPr>
          <p:cNvPr id="6147" name="Picture 3" descr="C:\Users\Евгения\Desktop\мама\IMG_6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489654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Награждение медалями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Евгения\Desktop\мама\IMG_6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693354" cy="2640012"/>
          </a:xfrm>
          <a:prstGeom prst="rect">
            <a:avLst/>
          </a:prstGeom>
          <a:noFill/>
        </p:spPr>
      </p:pic>
      <p:pic>
        <p:nvPicPr>
          <p:cNvPr id="7171" name="Picture 3" descr="C:\Users\Евгения\Desktop\мама\IMG_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4687843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975104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7239000" cy="72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48"/>
            <a:ext cx="64807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расширять и углублять экологическую культуру детей; создать условия, побуждающие детей с вниманием и заботой относиться к природе, ко всему живому. Развить у детей интерес к природе и бережного отношения к ней.</a:t>
            </a:r>
            <a:endParaRPr lang="ru-RU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669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закрепить и обобщить знания детей о диких животных, домашних животных и птицах;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у детей воображение, фантазию, память, логическое мышление через отгадывание загадок;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Воспитательные: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умение внимательно слушать педагога и сверстников;   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умение работать в группе.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чувство любви к природе;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Учить оберегать и защищать животных ;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Девизы команды</a:t>
            </a:r>
            <a:r>
              <a:rPr lang="ru-RU" i="1" dirty="0" smtClean="0"/>
              <a:t> </a:t>
            </a:r>
            <a:endParaRPr lang="ru-RU" i="1" dirty="0"/>
          </a:p>
        </p:txBody>
      </p:sp>
      <p:pic>
        <p:nvPicPr>
          <p:cNvPr id="1027" name="Picture 3" descr="C:\Users\Евгения\Desktop\мама\IMG_6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4042792" cy="3648124"/>
          </a:xfrm>
          <a:prstGeom prst="rect">
            <a:avLst/>
          </a:prstGeom>
          <a:noFill/>
        </p:spPr>
      </p:pic>
      <p:pic>
        <p:nvPicPr>
          <p:cNvPr id="1030" name="Picture 6" descr="C:\Users\Евгения\Desktop\мама\IMG_6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592472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439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задание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«Загадываю загадку – найди отгадку»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Евгения\Desktop\мама\IMG_6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456384" cy="2088232"/>
          </a:xfrm>
          <a:prstGeom prst="rect">
            <a:avLst/>
          </a:prstGeom>
          <a:noFill/>
        </p:spPr>
      </p:pic>
      <p:pic>
        <p:nvPicPr>
          <p:cNvPr id="8196" name="Picture 4" descr="C:\Users\Евгения\Desktop\мама\IMG_67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3515552" cy="2160240"/>
          </a:xfrm>
          <a:prstGeom prst="rect">
            <a:avLst/>
          </a:prstGeom>
          <a:noFill/>
        </p:spPr>
      </p:pic>
      <p:pic>
        <p:nvPicPr>
          <p:cNvPr id="8197" name="Picture 5" descr="C:\Users\Евгения\Desktop\мама\IMG_67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4303801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«Живая пантомима»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Евгения\Desktop\мама\IMG_6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528392" cy="2736304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мама\IMG_6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4104456" cy="2942946"/>
          </a:xfrm>
          <a:prstGeom prst="rect">
            <a:avLst/>
          </a:prstGeom>
          <a:noFill/>
        </p:spPr>
      </p:pic>
      <p:pic>
        <p:nvPicPr>
          <p:cNvPr id="2052" name="Picture 4" descr="C:\Users\Евгения\Desktop\мама\IMG_6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58" y="3717032"/>
            <a:ext cx="430380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3. Конкурс капитанов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вгения\Desktop\мама\IMG_6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4032448" cy="2487762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мама\IMG_6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3927760" cy="22093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Подвижная игра «Ручейки и озера»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099" name="Picture 3" descr="C:\Users\Евгения\Desktop\мама\IMG_6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4536504" cy="2592288"/>
          </a:xfrm>
          <a:prstGeom prst="rect">
            <a:avLst/>
          </a:prstGeom>
          <a:noFill/>
        </p:spPr>
      </p:pic>
      <p:pic>
        <p:nvPicPr>
          <p:cNvPr id="4100" name="Picture 4" descr="C:\Users\Евгения\Desktop\мама\IMG_6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89040"/>
            <a:ext cx="4752528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конкурс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«Собери картинки»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вгения\Desktop\мама\IMG_6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4910651" cy="2568003"/>
          </a:xfrm>
          <a:prstGeom prst="rect">
            <a:avLst/>
          </a:prstGeom>
          <a:noFill/>
        </p:spPr>
      </p:pic>
      <p:pic>
        <p:nvPicPr>
          <p:cNvPr id="5123" name="Picture 3" descr="C:\Users\Евгения\Desktop\мама\IMG_6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89040"/>
            <a:ext cx="5071886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68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</vt:lpstr>
      <vt:lpstr> </vt:lpstr>
      <vt:lpstr>Слайд 3</vt:lpstr>
      <vt:lpstr>Девизы команды </vt:lpstr>
      <vt:lpstr>1. задание «Загадываю загадку – найди отгадку» </vt:lpstr>
      <vt:lpstr>2. задание «Живая пантомима» </vt:lpstr>
      <vt:lpstr>3. Конкурс капитанов </vt:lpstr>
      <vt:lpstr>Подвижная игра «Ручейки и озера» </vt:lpstr>
      <vt:lpstr>4. конкурс «Собери картинки» </vt:lpstr>
      <vt:lpstr>Слайд 10</vt:lpstr>
      <vt:lpstr>Награждение медалями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ВИКТОРИНА  «Знатоки природы»</dc:title>
  <dc:creator>Евгения</dc:creator>
  <cp:lastModifiedBy>1</cp:lastModifiedBy>
  <cp:revision>23</cp:revision>
  <dcterms:created xsi:type="dcterms:W3CDTF">2018-02-10T14:39:42Z</dcterms:created>
  <dcterms:modified xsi:type="dcterms:W3CDTF">2018-02-13T08:59:19Z</dcterms:modified>
</cp:coreProperties>
</file>