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8" r:id="rId14"/>
    <p:sldId id="270" r:id="rId15"/>
    <p:sldId id="271" r:id="rId16"/>
    <p:sldId id="272" r:id="rId17"/>
    <p:sldId id="278" r:id="rId18"/>
    <p:sldId id="273" r:id="rId19"/>
    <p:sldId id="279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C5F69-88F5-497A-884B-6D5552DB8F78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32B16-4CA3-4173-92BC-9D502B4E62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Структурное подразделение детский сад «Солнышко»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ГБОУ СОШ № 9 г.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Кинеля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Самарской области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«Чудесный мир народного творчества»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(во второй младшей группе № 9).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437112"/>
            <a:ext cx="6944816" cy="2304256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Выполнила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Терешева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 Е. В.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2021 г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Беседа: «Русский народный костюм»,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«Какие народные праздники вы знаете?»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«Чтение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русских народных сказок: «Репка», «Гуси лебеди», «Маша и медведь», «Пузырь, соломинка и лапоть», «Волк и семеро козлят».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Разучивание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закличек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пословиц.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НОД на тему: «Русская изба».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«Матрешка – народная игрушка»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«Составление рассказов по пословицам и поговоркам»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«Рассказ русской народной сказки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«У страха глаза велики»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Рассказывание русской народной сказки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Жихарка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«Чтение русской народной сказки.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Хаврошечка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«Лисичка сестричка и серый волк»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Дидактические игры: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«Скажи наоборот»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«Хорошо – плохо»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Развивающая игра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«Какой, какая, какие»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Составление рассказов "Быт русской семьи".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Составление описательного рассказа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«Народная игрушка»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стихотворений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Э. Успенский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«Матрешки»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Я. Дубенский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«Мы разные»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Есенин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«Береза»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«Дымковская игрушка»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Филимоновская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игрушка»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«Ой,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свистулечка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какая…»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Богородская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игрушка»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Бородицкая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«Глиняная свистулька»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«Чем знаменито Дымково»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 Ушинский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«Как рубашка в поле выросла»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Русские народные сказки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«Волк и семеро козлят»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«Лиса и заяц»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«Волк и лиса»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«Петух, кот и дрозд»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«Каша из топора»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«Зимовье зверей»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«Петушок и бобовое зернышко»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Заучивание наизусть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Считалка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баты»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 Орлова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«С базара»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Котенька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коток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«Катя - Катя –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катюха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«Пошёл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котя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торжок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«Солнышко»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Скороговорки: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«На дворе трава…»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«У осы не усы…»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«Течет речка, печет печка…»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Колыбельные: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«Баю –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баюшки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прибежали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заюшки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…»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«Ночь пришла, темноту принесла…»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«Ой,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ли,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ли,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ли.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ашний\Desktop\чудное\IMG-73d68d792c5d8d78b795a90e6918f83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744416" cy="2808312"/>
          </a:xfrm>
          <a:prstGeom prst="rect">
            <a:avLst/>
          </a:prstGeom>
          <a:noFill/>
        </p:spPr>
      </p:pic>
      <p:pic>
        <p:nvPicPr>
          <p:cNvPr id="4099" name="Picture 3" descr="C:\Users\Домашний\Desktop\чудное\IMG-dc4dbb1cdd549c683e638715caa244b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212976"/>
            <a:ext cx="4704523" cy="352839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3840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403244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Презентация: «Народная культура и традиции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«Быт русской избы», «Народные промыслы».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Загадывание загадок о народных праздниках России.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Дидактическая игра – лото «Народные промыслы».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Организация предметно-развивающей среды, связанной с темой.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Знакомить детей с народной игрушкой, материалами, из которых её изготавливают.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НОД Познание Ознакомление с окружающим миром: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«Народные костюмы»,   «Золотое веретено»,  «Теремок», «Глиняный человек»,  «Народная игрушка – кукла – самоделка».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33056"/>
            <a:ext cx="2249191" cy="28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Домашний\Desktop\чудное\IMG-a9269d16c5f9000eed444c6b94edf5f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3881669"/>
            <a:ext cx="2232248" cy="297633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05672"/>
            <a:ext cx="221424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Социально – коммуникативное развитие: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Знакомить детей с культурой и традициями русского народа, русским бытом, русским народным костюмом.</a:t>
            </a:r>
            <a:br>
              <a:rPr lang="ru-RU" sz="2000" dirty="0"/>
            </a:br>
            <a:r>
              <a:rPr lang="ru-RU" sz="2000" dirty="0"/>
              <a:t> Рассматривание иллюстраций с изображением народных костюмов жителей </a:t>
            </a:r>
            <a:r>
              <a:rPr lang="ru-RU" sz="2000" dirty="0" smtClean="0"/>
              <a:t>России.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Старинные русские народные игры</a:t>
            </a:r>
            <a:r>
              <a:rPr lang="ru-RU" sz="2000" dirty="0"/>
              <a:t>:  «</a:t>
            </a:r>
            <a:r>
              <a:rPr lang="ru-RU" sz="2000" dirty="0" err="1"/>
              <a:t>Перетягивание</a:t>
            </a:r>
            <a:r>
              <a:rPr lang="ru-RU" sz="2000" dirty="0"/>
              <a:t> каната», «Подними гирю», «Гори, гои ясно», «Ручеёк».</a:t>
            </a:r>
            <a:br>
              <a:rPr lang="ru-RU" sz="2000" dirty="0"/>
            </a:br>
            <a:r>
              <a:rPr lang="ru-RU" sz="2000" dirty="0"/>
              <a:t>С/ролевая игра «Оркестр»,  «У матрёшки день рождения».</a:t>
            </a:r>
            <a:br>
              <a:rPr lang="ru-RU" sz="2000" dirty="0"/>
            </a:br>
            <a:r>
              <a:rPr lang="ru-RU" sz="2000" dirty="0"/>
              <a:t>Дидактическая игра «Заплети косички».</a:t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омашний\Desktop\чудное\IMG-0dc3ca3d301722d95b0b0a3c557a098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996953"/>
            <a:ext cx="3616477" cy="3800000"/>
          </a:xfrm>
          <a:prstGeom prst="rect">
            <a:avLst/>
          </a:prstGeom>
          <a:noFill/>
        </p:spPr>
      </p:pic>
      <p:pic>
        <p:nvPicPr>
          <p:cNvPr id="5" name="Picture 2" descr="C:\Users\Домашний\Desktop\IMG-ad3b46e8151b9fa67f3981fba434a56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83785"/>
            <a:ext cx="2952328" cy="3574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Музыкальное развитие: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Прослушивание русских народных песен «Приди, весна ясная», «Прилетите, жаворонки, к нам».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Хороводная игра «На горе-то калина».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Развивать образное восприятие песен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Пение колыбельных песенок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Знакомить с народными музыкальными инструментами (Балалайка, ложки, гусли).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Обучать игре на ложках.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Домашний\Desktop\чудное\IMG_20210921_152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563632"/>
            <a:ext cx="4392489" cy="3294367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2" y="3573016"/>
            <a:ext cx="437997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4006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Консультации: «Русская народная культура, как средство патриотического воспитания дошкольного возраста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«Приобщение истории, традициям и культуре России».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Консультации для родителей: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«Все начинается с колыбельных песен,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…»,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должны помнить о своих истоках, традициях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«Как русские народные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влияют на развитие речи ребенка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Рекомендации: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«Какие сказки можно почитать детям»; по просмотру мультфильма «Снегурочка»,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Хаврошечка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Вызвать желание принять участие в оформлении мини –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музея «Старинные вещи предков».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Заключительный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Буклет «Русская каша -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вкусняша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наша».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95735" y="1268760"/>
          <a:ext cx="5280164" cy="5452740"/>
        </p:xfrm>
        <a:graphic>
          <a:graphicData uri="http://schemas.openxmlformats.org/drawingml/2006/table">
            <a:tbl>
              <a:tblPr/>
              <a:tblGrid>
                <a:gridCol w="1759834"/>
                <a:gridCol w="1760165"/>
                <a:gridCol w="1760165"/>
              </a:tblGrid>
              <a:tr h="5452740">
                <a:tc>
                  <a:txBody>
                    <a:bodyPr/>
                    <a:lstStyle/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Каша – исконно русское блюдо. Специальные каши варились в честь любого знаменательного события. Так жених и невеста обязательно должны были при гостях сварить кашу и съесть её.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Во все времена на Руси вкусная каша была любимой едой каждого человека. До нас дошли истории о русских богатырях, для которых именно она была источником богатырской силы и крепкого здоровья.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600" dirty="0">
                          <a:latin typeface="Calibri"/>
                          <a:ea typeface="Times New Roman"/>
                        </a:rPr>
                        <a:t> </a:t>
                      </a:r>
                    </a:p>
                  </a:txBody>
                  <a:tcPr marL="39400" marR="39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800" b="1" u="sng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КАКОВА ИСТОРИЯ ПОЯВЛЕНИЯ КАШИ НА РУСИ?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Вряд ли о каком другом блюде русской кухни сложено столько легенд и сказок, как о каше.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Это вызвано тем, что издревле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</a:rPr>
                        <a:t>люди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 занимались земледелием, выращивали рожь, пшеницу ячмень, просо.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Как у всякого народа-землепашца, зерно и продукты его переработки стали у русских людей предметом религиозного почитания.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Каша была обязательным угощением на свадебном пиру. 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  <a:p>
                      <a:pPr fontAlgn="base">
                        <a:spcBef>
                          <a:spcPts val="2145"/>
                        </a:spcBef>
                        <a:spcAft>
                          <a:spcPts val="257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Кашу варили и при заключении мира между враждующими сторонами: в знак мира и дружбы противники собирались за одним столом есть кашу.</a:t>
                      </a:r>
                      <a:endParaRPr lang="ru-RU" sz="60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9400" marR="39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Структурное подразделение детский сад «Солнышко»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ГБОУ СОШ № . 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</a:rPr>
                        <a:t>Кинеля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  Самарской области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 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«Русская каша -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</a:rPr>
                        <a:t>вкусняша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 наша».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Выполнила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воспитатель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      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</a:rPr>
                        <a:t>Терешева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 Е. В.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/>
                          <a:ea typeface="Times New Roman"/>
                        </a:rPr>
                        <a:t>Хабибулина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 Т. О.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 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 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 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  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</a:rPr>
                        <a:t>2021 г</a:t>
                      </a: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39400" marR="39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1" name="AutoShape 3" descr="https://im0-tub-ru.yandex.net/i?id=cc8dbb54144885af32b590b6efd181fc&amp;n=33&amp;h=215&amp;w=2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AutoShape 1" descr="https://im0-tub-ru.yandex.net/i?id=cc8dbb54144885af32b590b6efd181fc&amp;n=33&amp;h=215&amp;w=2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s://yt3.ggpht.com/ytc/AKedOLRS6oEET33rbCZ2ACrOaUml-oR8R1H4aAgcoaNl=s900-c-k-c0x00ffffff-no-rj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645024"/>
            <a:ext cx="1331810" cy="154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61" y="476672"/>
          <a:ext cx="7560840" cy="5976664"/>
        </p:xfrm>
        <a:graphic>
          <a:graphicData uri="http://schemas.openxmlformats.org/drawingml/2006/table">
            <a:tbl>
              <a:tblPr/>
              <a:tblGrid>
                <a:gridCol w="2519964"/>
                <a:gridCol w="2520438"/>
                <a:gridCol w="2520438"/>
              </a:tblGrid>
              <a:tr h="5976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Кушай кашу Геркулес- это чудо из чудес!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Кушай, станешь силачом, любая гиря нипочём!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из гречки, где варилась? В печке.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Кашу хвалили, на всех разделили.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белая из риса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Полезней всякого ириса.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Зерна белые тверды,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Но налей в чугун воды,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Да поставь на огонек,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Да посыпь-ка сахарок,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Подсоли немножко-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 берись за ложку.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Кашу манную люблю,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 ней добавлю курагу,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Сочетание интересно-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Очень вкусно и полезно!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Приятного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аппетита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!!!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40249" marR="40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rgbClr val="212529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Рисовая каша!!!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вкусная дымится,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Леша кашу есть садится,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Очень каша хороша,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Ели кашу 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неспеша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Ложка за ложкой,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Ели по </a:t>
                      </a: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немножку</a:t>
                      </a:r>
                      <a:r>
                        <a:rPr lang="ru-RU" sz="700" dirty="0" smtClean="0">
                          <a:solidFill>
                            <a:srgbClr val="474747"/>
                          </a:solidFill>
                          <a:latin typeface="Times New Roman"/>
                          <a:ea typeface="Times New Roman"/>
                        </a:rPr>
                        <a:t>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 smtClean="0">
                        <a:solidFill>
                          <a:srgbClr val="474747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40249" marR="40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Манная каша</a:t>
                      </a:r>
                      <a:br>
                        <a:rPr lang="ru-RU" sz="7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 кастрюльке кипела,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плевалась,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шипела,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ворчала,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Каша пыхтела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 норовила сбежать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То и дело…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Кашу сердитую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Мы помешали.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Каше торжественно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Пообещали: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— Если получишься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Вкусной и сладкой,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Будешь ты съедена —</a:t>
                      </a:r>
                      <a:b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Вся, без остатка!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Кукурузная каша!!!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Courier New"/>
                          <a:ea typeface="Times New Roman"/>
                        </a:rPr>
                        <a:t>Все мы любим кукурузу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Courier New"/>
                          <a:ea typeface="Times New Roman"/>
                        </a:rPr>
                        <a:t>И едим ее от пуза –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Courier New"/>
                          <a:ea typeface="Times New Roman"/>
                        </a:rPr>
                        <a:t>Молодую сочную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700" dirty="0" err="1">
                          <a:solidFill>
                            <a:schemeClr val="tx1"/>
                          </a:solidFill>
                          <a:latin typeface="Courier New"/>
                          <a:ea typeface="Times New Roman"/>
                        </a:rPr>
                        <a:t>Мягенькую</a:t>
                      </a:r>
                      <a:r>
                        <a:rPr lang="ru-RU" sz="700" dirty="0">
                          <a:solidFill>
                            <a:schemeClr val="tx1"/>
                          </a:solidFill>
                          <a:latin typeface="Courier New"/>
                          <a:ea typeface="Times New Roman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Courier New"/>
                          <a:ea typeface="Times New Roman"/>
                        </a:rPr>
                        <a:t>очень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700" dirty="0" smtClean="0">
                        <a:solidFill>
                          <a:schemeClr val="tx1"/>
                        </a:solidFill>
                        <a:latin typeface="Courier New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7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249" marR="40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 descr="F:\чудное\IMG_20210914_0815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068960"/>
            <a:ext cx="2141353" cy="138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чудное\IMG_20210907_0817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28800"/>
            <a:ext cx="1890405" cy="157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чудное\IMG_20210908_0815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996952"/>
            <a:ext cx="2160240" cy="166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894115"/>
          </a:xfrm>
        </p:spPr>
        <p:txBody>
          <a:bodyPr>
            <a:normAutofit fontScale="925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Тема проекта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 Чудесный мир народного творчества»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 информационно-творческий.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Продолжительность проекта: 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краткосрочный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(3 недели).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Участники проекта:  воспитатели, дети, родители.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- создать благоприятные условия для эффективного внедрения детского фольклора в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образовательный процесс дошкольного учреждения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b="1" dirty="0"/>
              <a:t>Задачи проекта</a:t>
            </a:r>
            <a:r>
              <a:rPr lang="ru-RU" sz="2400" dirty="0"/>
              <a:t>:</a:t>
            </a:r>
          </a:p>
          <a:p>
            <a:pPr lvl="0"/>
            <a:r>
              <a:rPr lang="ru-RU" sz="2400" dirty="0"/>
              <a:t>Познакомить детей с разнообразными формами детского фольклора, с традициями и образами русского народа.</a:t>
            </a:r>
          </a:p>
          <a:p>
            <a:pPr lvl="0"/>
            <a:r>
              <a:rPr lang="ru-RU" sz="2400" dirty="0"/>
              <a:t>Развивать мелкую моторику пальцев рук и активную речь.</a:t>
            </a:r>
          </a:p>
          <a:p>
            <a:pPr lvl="0"/>
            <a:r>
              <a:rPr lang="ru-RU" sz="2400" dirty="0"/>
              <a:t>Развивать духовность, творчество, познавательный интерес.</a:t>
            </a:r>
          </a:p>
          <a:p>
            <a:pPr lvl="0"/>
            <a:r>
              <a:rPr lang="ru-RU" sz="2400" dirty="0"/>
              <a:t>Воспитывать нравственные качества личности дошкольника, устойчивый интерес и любовь к народному искусству.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Литература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Бударина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Т.А.,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Корепанова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О.Н. Знакомство детей с русским народным творчеством. Методическое пособие.- С.-Пб.: ДЕТСТВО - ПРЕСС, 2001.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Даль В.И.Пословицы русского народа. - М.: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Изд-воЭКСМО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Пресс, Изд-во ННН-2002.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Живая вода./ Сборник русских народных песен,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сказок,пословиц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загадок /Сост., вступит, ст. и прим. Аникина В.П. - М.: Дет.лит., 1986.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Кабаненкова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Н. Дни, прожитые с детьми / Фольклор в жизни детей - //Дошкольное Воспитание, №4,1997.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Князева О.Л.,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Маханева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М.Д. Приобщение детей к истокам русской народной культуры/ Программа.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.- метод, пособие / СПб.: ДЕТСТВО-ПРЕСС,2000.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Новицкая М. Программа «Наследие»-//Дошкольное Воспитание,№10-12,1997;№1-2,1998.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Старинные русские пословицы и поговорки/ Вступ. статья, сост., примеч. В.П.Аникина;- 2-е доп.изд.-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М.:Дет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лит.,1984.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Тихонова М.В., Смирнова Н.С. Красна изба/Знакомство детей с русским народным искусством, ремеслами, бытом в музее/-СПб.: ДЕТСТВО-ПРЕСС,200 1.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Федорова Г.П. На золотом крыльце сидели. Игры, занятия, частушки, песни,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детей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возраста.-СПб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.: «ДЕТСТВО-ПРЕСС»,2000.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Литвинова М.Ф. Русские народные подвижные игры для детей дошкольного. Практическое пособие. – М.: Айрис-пресс, 2007. 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Лыкова И.А. Программа художественного воспитания, обучения и развития детей 2-7 лет «Цветные ладошки». – М.: Карапуз-Дидактика, 2007.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Малахова Л. Музыкальное воспитание детей дошкольного возраста. – Ростов-на-Дону: Феникс, 2008.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Мельникова Л.И., Зимина А.Н. Детский музыкальный фольклор в дошкольных образовательных учреждениях. – М.: Гном-Пресс, 2007.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Актуальность: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современном мире - развития высочайших информационных технологий: интернета, телевидения, взрослые и дети испытывают дефицит знаний о русских традициях, культуре, быте русского народа. Родители недостаточно знакомят  своих детей с устным народным творчеством, потому что сами не используют в воспитании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колыбельные песни, мало читают русских народных сказок, не играют с детьми в народные подвижные игры. Реализация данного проекта направлена на развитие познавательных способностей детей, ознакомление дошкольников с народным промыслом России, обычаями, традициями, трудом русского народа, народным творчеством, а также художественно - творческих способностей детей.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Воплощая в жизнь наш проект, мы уверены в том, что сумеем:</a:t>
            </a: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создать условия и сформировать предметно- развивающую среду для внедрения в жизнь своих воспитанников детского фольклора;</a:t>
            </a: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воспитать у детей зачатки нравственного самосознания и причастности к родным истокам;</a:t>
            </a: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способствовать развитию познавательных процессов, речи и мелкой моторики </a:t>
            </a: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научить более бережно относиться к историческому наследию и традициям своего народа;</a:t>
            </a: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повысить профессиональный уровень управления процессом художественно-эстетического воспитания дошкольников;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85000" lnSpcReduction="2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Методы и формы работы: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Заучивание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, прибауток,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закличек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Использование пословиц, загадок, поговорок.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Использование пальчиковых игр, русских народных песен и танцев.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Проведение русских народных игр.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Использование русских народных костюмов в праздниках и самостоятельной деятельности.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Применение игрушек и изделий народных промыслов.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Представление кукольного театра.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Разыгрывание сценок и эпизодов сказок.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Рассказ о народных обычаях и традициях.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Рассматривание иллюстраций о русском быте.</a:t>
            </a:r>
          </a:p>
          <a:p>
            <a:pPr lvl="0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Беседы, вопросы, разъяснения.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Этапы: </a:t>
            </a:r>
            <a:endParaRPr lang="ru-RU" dirty="0"/>
          </a:p>
          <a:p>
            <a:r>
              <a:rPr lang="ru-RU" b="1" dirty="0" smtClean="0"/>
              <a:t> Подготовительный</a:t>
            </a:r>
            <a:endParaRPr lang="ru-RU" dirty="0"/>
          </a:p>
          <a:p>
            <a:r>
              <a:rPr lang="ru-RU" dirty="0" smtClean="0"/>
              <a:t>- Формулирование </a:t>
            </a:r>
            <a:r>
              <a:rPr lang="ru-RU" dirty="0"/>
              <a:t>цели и определение задач.</a:t>
            </a:r>
          </a:p>
          <a:p>
            <a:r>
              <a:rPr lang="ru-RU" dirty="0" smtClean="0"/>
              <a:t>-  </a:t>
            </a:r>
            <a:r>
              <a:rPr lang="ru-RU" dirty="0"/>
              <a:t>Составление плана основного этапа проекта.</a:t>
            </a:r>
          </a:p>
          <a:p>
            <a:r>
              <a:rPr lang="ru-RU" dirty="0" smtClean="0"/>
              <a:t>-  </a:t>
            </a:r>
            <a:r>
              <a:rPr lang="ru-RU" dirty="0"/>
              <a:t>Подбор и анализ литературы, информации с интернет ресурсов по теме проекта.</a:t>
            </a:r>
          </a:p>
          <a:p>
            <a:r>
              <a:rPr lang="ru-RU" dirty="0" smtClean="0"/>
              <a:t>-  </a:t>
            </a:r>
            <a:r>
              <a:rPr lang="ru-RU" dirty="0"/>
              <a:t>Подбор материалов по теме проекта.</a:t>
            </a:r>
          </a:p>
          <a:p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/>
              <a:t>Организация предметно – развивающей среды в группе, в соответствии с планом основного этапа реализации проекта.</a:t>
            </a:r>
          </a:p>
          <a:p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/>
              <a:t>Взаимодействие с родителями с целью создания условий для реализации проекта, обеспечения предметами народного быта и культуры.</a:t>
            </a:r>
          </a:p>
          <a:p>
            <a:pPr lvl="0"/>
            <a:r>
              <a:rPr lang="ru-RU" b="1" dirty="0"/>
              <a:t>Практический </a:t>
            </a:r>
            <a:r>
              <a:rPr lang="ru-RU" dirty="0"/>
              <a:t>(основной):</a:t>
            </a:r>
          </a:p>
          <a:p>
            <a:r>
              <a:rPr lang="ru-RU" dirty="0"/>
              <a:t>    - работа по перспективному плану совместной деятельности с детьми, родителями (проведение занятий, игр, бесед, активное участие детей и родителей во всех мероприятиях);</a:t>
            </a:r>
          </a:p>
          <a:p>
            <a:r>
              <a:rPr lang="ru-RU" dirty="0"/>
              <a:t>     - формирование благоприятного психологического климата в группе, установление доброжелательных, доверительных отношений между детьми и взрослыми;</a:t>
            </a:r>
          </a:p>
          <a:p>
            <a:r>
              <a:rPr lang="ru-RU" dirty="0"/>
              <a:t>      - создание предметно-развивающей среды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Перспективный план проекта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Образовательные виды деятельности: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Физическое развитие: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Хороводные игры: «Каравай», «Карусели».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«Матрёшки».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«Богатыри», «Пальчики», «Курица».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Пальчиковая гимнастика: «Заря –зарница», «Ватрушки».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Артикуляционная гимнастика.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Зрительная гимнастика: «Восьмёрка»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Дыхательная гимнастика: «Укрась матрёшку с помощью трубочки»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Беседа по картине В.М. Васнецова «Богатыри»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Подвижные игры: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«Горелки», «Заря», «Петухи», «Сова и мыши», «Пастух и стадо», «Жмурки», «Гуси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…», «Что мы, делали не скажем, а что делаем - покажем», «Ручеек», Салки», «Кошки мышки», «У медведя во бору»,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«Горелки», «Золотые ворота».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П/игра на внимание.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Тренировка : игры-упражнения с физкультурным оборудованием (тоннель, гантели, мешочки для метания и др.)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6632"/>
            <a:ext cx="2448291" cy="326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6632"/>
            <a:ext cx="2304256" cy="315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Домашний\Desktop\чудное\IMG-eef5d8bb8b5ec8beaccc21f911410a6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2484276" cy="331236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2342796" cy="31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Рисование на тему: «Матрешки».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Рисование на тему: «Роспись горшка по мотивам хохломской росписи».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Рисование на тему: «Русский народный костюм»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Лепка на тему: «Предметы народного быта: «Матрёшка», «Народный узор»,«Украсим кукле платьице»,«Деревенская изба»,«Сказочный домик», «Кувшинчики».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Аппликация: «Народная игрушка», «Сказочная птица».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Эстетическая беседа: 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«Особенность Гжельской, </a:t>
            </a:r>
            <a:r>
              <a:rPr lang="ru-RU" sz="2200" i="1" dirty="0" err="1">
                <a:latin typeface="Times New Roman" pitchFamily="18" charset="0"/>
                <a:cs typeface="Times New Roman" pitchFamily="18" charset="0"/>
              </a:rPr>
              <a:t>Каргопольской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, Дымковской росписей»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682752" cy="27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3744416" cy="272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573016"/>
            <a:ext cx="389397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763</Words>
  <Application>Microsoft Office PowerPoint</Application>
  <PresentationFormat>Экран (4:3)</PresentationFormat>
  <Paragraphs>150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Структурное подразделение детский сад «Солнышко» ГБОУ СОШ № 9 г. Кинеля  Самарской области         Проект «Чудесный мир народного творчества» (во второй младшей группе № 9).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Познавательное развитие: Презентация: «Народная культура и традиции»,  «Быт русской избы», «Народные промыслы». Загадывание загадок о народных праздниках России. Дидактическая игра – лото «Народные промыслы». Организация предметно-развивающей среды, связанной с темой. Знакомить детей с народной игрушкой, материалами, из которых её изготавливают. НОД Познание Ознакомление с окружающим миром: «Народные костюмы»,   «Золотое веретено»,  «Теремок», «Глиняный человек»,  «Народная игрушка – кукла – самоделка». </vt:lpstr>
      <vt:lpstr>Социально – коммуникативное развитие: Знакомить детей с культурой и традициями русского народа, русским бытом, русским народным костюмом.  Рассматривание иллюстраций с изображением народных костюмов жителей России. Старинные русские народные игры:  «Перетягивание каната», «Подними гирю», «Гори, гои ясно», «Ручеёк». С/ролевая игра «Оркестр»,  «У матрёшки день рождения». Дидактическая игра «Заплети косички». </vt:lpstr>
      <vt:lpstr>Музыкальное развитие:  Прослушивание русских народных песен «Приди, весна ясная», «Прилетите, жаворонки, к нам». Хороводная игра «На горе-то калина».  Развивать образное восприятие песен. Пение колыбельных песенок Знакомить с народными музыкальными инструментами (Балалайка, ложки, гусли). Обучать игре на ложках. </vt:lpstr>
      <vt:lpstr>Работа с родителями: Консультации: «Русская народная культура, как средство патриотического воспитания дошкольного возраста»,  «Приобщение истории, традициям и культуре России». Консультации для родителей: «Все начинается с колыбельных песен, потешек…»,  «Мы должны помнить о своих истоках, традициях»,  «Как русские народные потешки и заклички влияют на развитие речи ребенка». Рекомендации: «Какие сказки можно почитать детям»; по просмотру мультфильма «Снегурочка», «Хаврошечка».  Вызвать желание принять участие в оформлении мини –  музея «Старинные вещи предков». </vt:lpstr>
      <vt:lpstr>Слайд 17</vt:lpstr>
      <vt:lpstr> Заключительный  Буклет «Русская каша - вкусняша наша».  </vt:lpstr>
      <vt:lpstr>Слайд 19</vt:lpstr>
      <vt:lpstr>Литература Бударина Т.А., Корепанова О.Н. Знакомство детей с русским народным творчеством. Методическое пособие.- С.-Пб.: ДЕТСТВО - ПРЕСС, 2001. Даль В.И.Пословицы русского народа. - М.: Изд-воЭКСМО- Пресс, Изд-во ННН-2002. Живая вода./ Сборник русских народных песен, сказок,пословиц, загадок /Сост., вступит, ст. и прим. Аникина В.П. - М.: Дет.лит., 1986. Кабаненкова Н. Дни, прожитые с детьми / Фольклор в жизни детей - //Дошкольное Воспитание, №4,1997. Князева О.Л., Маханева М.Д. Приобщение детей к истокам русской народной культуры/ Программа. Уч.- метод, пособие / СПб.: ДЕТСТВО-ПРЕСС,2000. Новицкая М. Программа «Наследие»-//Дошкольное Воспитание,№10-12,1997;№1-2,1998. Старинные русские пословицы и поговорки/ Вступ. статья, сост., примеч. В.П.Аникина;- 2-е доп.изд.- М.:Дет. лит.,1984. Тихонова М.В., Смирнова Н.С. Красна изба/Знакомство детей с русским народным искусством, ремеслами, бытом в музее/-СПб.: ДЕТСТВО-ПРЕСС,200 1. Федорова Г.П. На золотом крыльце сидели. Игры, занятия, частушки, песни, потешки для детей дошк. возраста.-СПб.: «ДЕТСТВО-ПРЕСС»,2000. Литвинова М.Ф. Русские народные подвижные игры для детей дошкольного. Практическое пособие. – М.: Айрис-пресс, 2007.  Лыкова И.А. Программа художественного воспитания, обучения и развития детей 2-7 лет «Цветные ладошки». – М.: Карапуз-Дидактика, 2007. Малахова Л. Музыкальное воспитание детей дошкольного возраста. – Ростов-на-Дону: Феникс, 2008. Мельникова Л.И., Зимина А.Н. Детский музыкальный фольклор в дошкольных образовательных учреждениях. – М.: Гном-Пресс, 2007.  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детский сад «Солнышко» ГБОУ СОШ № 9 г. Кинеля  Самарской области         Проект «Чудесный мир народного творчества» (во второй младшей группе № 9).</dc:title>
  <dc:creator>Домашний</dc:creator>
  <cp:lastModifiedBy>Домашний</cp:lastModifiedBy>
  <cp:revision>46</cp:revision>
  <dcterms:created xsi:type="dcterms:W3CDTF">2021-09-21T10:52:07Z</dcterms:created>
  <dcterms:modified xsi:type="dcterms:W3CDTF">2022-03-29T06:43:40Z</dcterms:modified>
</cp:coreProperties>
</file>