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94" r:id="rId3"/>
    <p:sldId id="295" r:id="rId4"/>
    <p:sldId id="301" r:id="rId5"/>
    <p:sldId id="300" r:id="rId6"/>
    <p:sldId id="302" r:id="rId7"/>
    <p:sldId id="299" r:id="rId8"/>
    <p:sldId id="297" r:id="rId9"/>
    <p:sldId id="296" r:id="rId10"/>
    <p:sldId id="310" r:id="rId11"/>
    <p:sldId id="303" r:id="rId12"/>
    <p:sldId id="304" r:id="rId13"/>
    <p:sldId id="305" r:id="rId14"/>
    <p:sldId id="306" r:id="rId15"/>
    <p:sldId id="309" r:id="rId16"/>
    <p:sldId id="307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>
      <p:cViewPr varScale="1">
        <p:scale>
          <a:sx n="100" d="100"/>
          <a:sy n="100" d="100"/>
        </p:scale>
        <p:origin x="-2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E87EB46-3B24-4B2F-B1FC-61FB1E12417C}" type="datetimeFigureOut">
              <a:rPr lang="ru-RU"/>
              <a:pPr>
                <a:defRPr/>
              </a:pPr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B3569EA-64C6-466A-B72D-A319D4586D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61287-E926-421F-859F-C3202B5D01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4723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33765-14F9-4224-9A5D-1725A4E149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0119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AB26A-C3B9-4BFE-8A5D-F6A3E0276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1093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76D05-8287-41EC-B90C-998CE214ED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2845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06D64-32E3-4C9A-AE84-56B0E8FCCD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4371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00E45-F06B-4D8A-9355-CC2881DB02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8323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0B2F7-F577-4662-A564-6FAC30C921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0140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BFD41-E187-4E2E-9F61-9480843C46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2238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FC244-C882-4841-99B0-BE26210FC6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8690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12AB6-E9E3-4BA5-A8E3-2A414CAD09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7158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F477D-9315-4C37-91F3-5297871875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90987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7E669A0-E6E1-405C-A6C7-925B03F379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4088003"/>
            <a:ext cx="6588224" cy="1123330"/>
          </a:xfrm>
        </p:spPr>
        <p:txBody>
          <a:bodyPr/>
          <a:lstStyle/>
          <a:p>
            <a:pPr algn="l">
              <a:defRPr/>
            </a:pPr>
            <a:r>
              <a:rPr lang="ru-RU" sz="20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Генералова</a:t>
            </a:r>
            <a: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Владимировна - инструктор по ФК</a:t>
            </a:r>
            <a:b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Малкина Нина Алексеевна - воспитатель </a:t>
            </a:r>
            <a:b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Казаева</a:t>
            </a:r>
            <a:r>
              <a:rPr lang="ru-RU" sz="2000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Владимировна ст. воспитатель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06032"/>
            <a:ext cx="8136955" cy="1538792"/>
          </a:xfrm>
        </p:spPr>
        <p:txBody>
          <a:bodyPr/>
          <a:lstStyle/>
          <a:p>
            <a:r>
              <a:rPr lang="ru-RU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</a:t>
            </a:r>
          </a:p>
          <a:p>
            <a:r>
              <a:rPr lang="ru-RU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Самарской области средняя общеобразовательная школа №9 </a:t>
            </a:r>
          </a:p>
          <a:p>
            <a:r>
              <a:rPr lang="ru-RU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20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Самарской области </a:t>
            </a:r>
          </a:p>
          <a:p>
            <a:r>
              <a:rPr lang="ru-RU" sz="20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детский сад Солнышко»</a:t>
            </a:r>
          </a:p>
          <a:p>
            <a:endParaRPr lang="ru-RU" altLang="ru-RU" sz="2000" b="1" dirty="0" smtClean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1857" y="2084291"/>
            <a:ext cx="8569003" cy="181588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ln w="1905"/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</a:t>
            </a:r>
            <a:endParaRPr lang="ru-RU" sz="3600" b="1" dirty="0">
              <a:ln w="1905"/>
              <a:effectLst>
                <a:glow rad="101600">
                  <a:schemeClr val="bg1">
                    <a:lumMod val="9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4000" b="1" dirty="0" smtClean="0">
                <a:ln w="1905"/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«Полёт в космос»</a:t>
            </a:r>
            <a:endParaRPr lang="ru-RU" sz="4000" b="1" dirty="0">
              <a:ln w="1905"/>
              <a:effectLst>
                <a:glow rad="101600">
                  <a:schemeClr val="bg1">
                    <a:lumMod val="95000"/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3779912" y="6143352"/>
            <a:ext cx="295232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altLang="ru-RU" sz="1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8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1800" b="1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12576" y="2421331"/>
            <a:ext cx="4436669" cy="4436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01" y="188640"/>
            <a:ext cx="9036496" cy="1143000"/>
          </a:xfrm>
        </p:spPr>
        <p:txBody>
          <a:bodyPr/>
          <a:lstStyle/>
          <a:p>
            <a:r>
              <a:rPr lang="ru-RU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Зрительная гимнастика «Танец звёздочек»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07" r="208"/>
          <a:stretch/>
        </p:blipFill>
        <p:spPr>
          <a:xfrm>
            <a:off x="3275856" y="1196752"/>
            <a:ext cx="5688632" cy="367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41" r="71903" b="51612"/>
          <a:stretch/>
        </p:blipFill>
        <p:spPr>
          <a:xfrm>
            <a:off x="395536" y="3501008"/>
            <a:ext cx="5144539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6369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Прыжки вверх с разбега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9" r="26720" b="21487"/>
          <a:stretch/>
        </p:blipFill>
        <p:spPr>
          <a:xfrm>
            <a:off x="683568" y="2185910"/>
            <a:ext cx="3456384" cy="32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887" t="11949" r="26497" b="27800"/>
          <a:stretch/>
        </p:blipFill>
        <p:spPr>
          <a:xfrm>
            <a:off x="5148064" y="1628800"/>
            <a:ext cx="2616601" cy="41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812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err="1" smtClean="0"/>
              <a:t>Звуко</a:t>
            </a:r>
            <a:r>
              <a:rPr lang="ru-RU" sz="3600" b="1" dirty="0" smtClean="0"/>
              <a:t> – ритмические упражнения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21" t="28638" r="10903" b="22041"/>
          <a:stretch/>
        </p:blipFill>
        <p:spPr>
          <a:xfrm>
            <a:off x="755576" y="1417638"/>
            <a:ext cx="7272808" cy="524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916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43000"/>
          </a:xfrm>
        </p:spPr>
        <p:txBody>
          <a:bodyPr/>
          <a:lstStyle/>
          <a:p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Подвижная игра «Чёрная дыра»</a:t>
            </a: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00" r="14436" b="32151"/>
          <a:stretch/>
        </p:blipFill>
        <p:spPr>
          <a:xfrm>
            <a:off x="251520" y="3284984"/>
            <a:ext cx="469492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2" t="14319" r="18180" b="39542"/>
          <a:stretch/>
        </p:blipFill>
        <p:spPr>
          <a:xfrm>
            <a:off x="4572000" y="1196752"/>
            <a:ext cx="435633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501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Мало подвижная игра «Орбита»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92" t="1626" r="12661" b="34769"/>
          <a:stretch/>
        </p:blipFill>
        <p:spPr>
          <a:xfrm>
            <a:off x="4620601" y="1427287"/>
            <a:ext cx="4092661" cy="508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17638"/>
            <a:ext cx="3828790" cy="5105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794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" t="35300" r="5201" b="17451"/>
          <a:stretch/>
        </p:blipFill>
        <p:spPr>
          <a:xfrm flipH="1">
            <a:off x="201914" y="2034642"/>
            <a:ext cx="600386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Релаксация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14" b="26182"/>
          <a:stretch/>
        </p:blipFill>
        <p:spPr>
          <a:xfrm>
            <a:off x="3203848" y="1307194"/>
            <a:ext cx="5760640" cy="537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0350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xmlns="" val="381095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208912" cy="659735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/>
              <a:t>совершенствовать двигательные навыки воспитанников старшего дошкольного возраста, путем вовлечения их в познавательную, игровую, творческую деятельность.</a:t>
            </a:r>
          </a:p>
          <a:p>
            <a:pPr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 smtClean="0"/>
          </a:p>
          <a:p>
            <a:pPr lvl="0"/>
            <a:r>
              <a:rPr lang="ru-RU" sz="1600" dirty="0" smtClean="0"/>
              <a:t>Закрепить умение выполнять упражнения ритмично двигаясь в соответствии с характером музыки.</a:t>
            </a:r>
          </a:p>
          <a:p>
            <a:pPr lvl="0"/>
            <a:r>
              <a:rPr lang="ru-RU" sz="1600" dirty="0" smtClean="0"/>
              <a:t>Упражнять в прокатывании обруча в прямом направлении, в прыжках в высоту с разбега.</a:t>
            </a:r>
          </a:p>
          <a:p>
            <a:pPr lvl="0"/>
            <a:r>
              <a:rPr lang="ru-RU" sz="1600" dirty="0" smtClean="0"/>
              <a:t>Формировать ровное дыхание, правильный артикуляционный уклад, заботливое отношение к своему здоровью.</a:t>
            </a:r>
          </a:p>
          <a:p>
            <a:pPr lvl="0"/>
            <a:r>
              <a:rPr lang="ru-RU" sz="1600" dirty="0" smtClean="0"/>
              <a:t>Предупредить зрительное утомление воспитанников.</a:t>
            </a:r>
          </a:p>
          <a:p>
            <a:pPr lvl="0"/>
            <a:r>
              <a:rPr lang="ru-RU" sz="1600" dirty="0" smtClean="0"/>
              <a:t>Воспитывать интерес к космической тематике и к занятию физической культурой.</a:t>
            </a:r>
          </a:p>
          <a:p>
            <a:pPr lvl="0"/>
            <a:r>
              <a:rPr lang="ru-RU" sz="1600" dirty="0" smtClean="0"/>
              <a:t>Развивать интонацию и модуляцию голоса.</a:t>
            </a:r>
          </a:p>
          <a:p>
            <a:pPr lvl="0"/>
            <a:r>
              <a:rPr lang="ru-RU" sz="1600" dirty="0" smtClean="0"/>
              <a:t>Совершенствовать умение решать математические задачи.</a:t>
            </a:r>
          </a:p>
          <a:p>
            <a:pPr lvl="0"/>
            <a:r>
              <a:rPr lang="ru-RU" sz="1600" dirty="0" smtClean="0"/>
              <a:t>Формировать эмоционально – положительный настрой, используя корригирующие релаксационные упражнения</a:t>
            </a:r>
          </a:p>
          <a:p>
            <a:pPr lvl="0"/>
            <a:r>
              <a:rPr lang="ru-RU" sz="1600" dirty="0" smtClean="0"/>
              <a:t>Формировать целенаправленность и самоорганизацию дошкольников с использованием схем (пиктограмм)</a:t>
            </a:r>
          </a:p>
          <a:p>
            <a:pPr lvl="0"/>
            <a:r>
              <a:rPr lang="ru-RU" sz="1600" dirty="0" smtClean="0"/>
              <a:t>Развивать координацию, ловкость, быстроту, выносливость, умение работать в команде</a:t>
            </a:r>
          </a:p>
          <a:p>
            <a:pPr lvl="0"/>
            <a:r>
              <a:rPr lang="ru-RU" sz="1600" dirty="0" smtClean="0"/>
              <a:t>Совершенствовать знания геометрических фигур; умение составлять персонаж из геометрических фигур по замыслу.</a:t>
            </a:r>
          </a:p>
          <a:p>
            <a:pPr marL="0" indent="0">
              <a:buFontTx/>
              <a:buNone/>
              <a:defRPr/>
            </a:pPr>
            <a:r>
              <a:rPr lang="ru-RU" sz="1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Разминка</a:t>
            </a:r>
            <a:endParaRPr lang="ru-RU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56" b="34357"/>
          <a:stretch/>
        </p:blipFill>
        <p:spPr>
          <a:xfrm>
            <a:off x="2550902" y="1053642"/>
            <a:ext cx="6485593" cy="4434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9" t="22700" r="2401" b="34250"/>
          <a:stretch/>
        </p:blipFill>
        <p:spPr>
          <a:xfrm>
            <a:off x="30623" y="3628892"/>
            <a:ext cx="5040560" cy="322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974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Релаксационное упражнение на развитие воображения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1" t="18900" r="601" b="28600"/>
          <a:stretch/>
        </p:blipFill>
        <p:spPr>
          <a:xfrm>
            <a:off x="1187624" y="1700808"/>
            <a:ext cx="650668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149080"/>
            <a:ext cx="4546848" cy="197708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714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00" t="21000" r="-798" b="43301"/>
          <a:stretch/>
        </p:blipFill>
        <p:spPr>
          <a:xfrm>
            <a:off x="2106466" y="1417638"/>
            <a:ext cx="6975219" cy="3648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Комплекс ОРУ </a:t>
            </a:r>
            <a:b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«Космические мотивы»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0" t="27047" r="15147" b="44315"/>
          <a:stretch/>
        </p:blipFill>
        <p:spPr>
          <a:xfrm>
            <a:off x="217518" y="3565650"/>
            <a:ext cx="5922725" cy="317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6412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Комплекс ОРУ </a:t>
            </a:r>
            <a:b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«Космические мотивы»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1114" y="1556792"/>
            <a:ext cx="3867893" cy="5157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6" t="8050" r="5198" b="249"/>
          <a:stretch/>
        </p:blipFill>
        <p:spPr>
          <a:xfrm>
            <a:off x="480748" y="1533693"/>
            <a:ext cx="3818272" cy="521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2673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Игровое упражнение «Уборка»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1" b="21995"/>
          <a:stretch/>
        </p:blipFill>
        <p:spPr>
          <a:xfrm>
            <a:off x="179512" y="1556792"/>
            <a:ext cx="352839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18" t="18702" r="256" b="19848"/>
          <a:stretch/>
        </p:blipFill>
        <p:spPr>
          <a:xfrm>
            <a:off x="3563888" y="1700808"/>
            <a:ext cx="5436096" cy="430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024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421" y="-204862"/>
            <a:ext cx="8867328" cy="1805062"/>
          </a:xfrm>
        </p:spPr>
        <p:txBody>
          <a:bodyPr/>
          <a:lstStyle/>
          <a:p>
            <a:r>
              <a:rPr lang="ru-RU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Ходьба </a:t>
            </a:r>
            <a:r>
              <a:rPr lang="ru-RU" sz="32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 ортопедическим коврикам</a:t>
            </a:r>
            <a:endParaRPr lang="ru-RU" sz="32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9987" r="-1902" b="41507"/>
          <a:stretch/>
        </p:blipFill>
        <p:spPr>
          <a:xfrm>
            <a:off x="683568" y="1356856"/>
            <a:ext cx="8016925" cy="508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7082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Покатывание</a:t>
            </a:r>
            <a:r>
              <a:rPr lang="ru-RU" sz="36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обручей друг другу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0211" r="-4516" b="27605"/>
          <a:stretch/>
        </p:blipFill>
        <p:spPr>
          <a:xfrm>
            <a:off x="755576" y="1268760"/>
            <a:ext cx="8075240" cy="537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7836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89</Words>
  <Application>Microsoft Office PowerPoint</Application>
  <PresentationFormat>Экран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Авторы: Генералова Екатерина Владимировна - инструктор по ФК Малкина Нина Алексеевна - воспитатель  Казаева Наталья Владимировна ст. воспитатель</vt:lpstr>
      <vt:lpstr>Слайд 2</vt:lpstr>
      <vt:lpstr>Разминка</vt:lpstr>
      <vt:lpstr>Релаксационное упражнение на развитие воображения</vt:lpstr>
      <vt:lpstr>Комплекс ОРУ  «Космические мотивы»</vt:lpstr>
      <vt:lpstr>Комплекс ОРУ  «Космические мотивы»</vt:lpstr>
      <vt:lpstr>Игровое упражнение «Уборка»</vt:lpstr>
      <vt:lpstr>Ходьба по ортопедическим коврикам</vt:lpstr>
      <vt:lpstr>Покатывание обручей друг другу</vt:lpstr>
      <vt:lpstr>Зрительная гимнастика «Танец звёздочек»</vt:lpstr>
      <vt:lpstr>Прыжки вверх с разбега</vt:lpstr>
      <vt:lpstr>Звуко – ритмические упражнения</vt:lpstr>
      <vt:lpstr>Подвижная игра «Чёрная дыра»</vt:lpstr>
      <vt:lpstr>Мало подвижная игра «Орбита»</vt:lpstr>
      <vt:lpstr>Релаксация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Нина Малкина</dc:creator>
  <cp:lastModifiedBy>1</cp:lastModifiedBy>
  <cp:revision>213</cp:revision>
  <dcterms:created xsi:type="dcterms:W3CDTF">2010-04-23T03:00:43Z</dcterms:created>
  <dcterms:modified xsi:type="dcterms:W3CDTF">2022-03-17T05:38:37Z</dcterms:modified>
</cp:coreProperties>
</file>