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2" r:id="rId3"/>
    <p:sldId id="264" r:id="rId4"/>
    <p:sldId id="313" r:id="rId5"/>
    <p:sldId id="320" r:id="rId6"/>
    <p:sldId id="302" r:id="rId7"/>
    <p:sldId id="322" r:id="rId8"/>
    <p:sldId id="323" r:id="rId9"/>
    <p:sldId id="316" r:id="rId10"/>
    <p:sldId id="279" r:id="rId11"/>
    <p:sldId id="290" r:id="rId12"/>
    <p:sldId id="275" r:id="rId13"/>
    <p:sldId id="270" r:id="rId14"/>
    <p:sldId id="293" r:id="rId15"/>
    <p:sldId id="285" r:id="rId16"/>
    <p:sldId id="294" r:id="rId17"/>
    <p:sldId id="296" r:id="rId18"/>
    <p:sldId id="295" r:id="rId19"/>
    <p:sldId id="283" r:id="rId20"/>
    <p:sldId id="284" r:id="rId21"/>
    <p:sldId id="298" r:id="rId22"/>
    <p:sldId id="311" r:id="rId23"/>
    <p:sldId id="297" r:id="rId24"/>
    <p:sldId id="309" r:id="rId25"/>
    <p:sldId id="289" r:id="rId26"/>
    <p:sldId id="308" r:id="rId27"/>
    <p:sldId id="319" r:id="rId28"/>
    <p:sldId id="258" r:id="rId29"/>
    <p:sldId id="27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4F64107E-0AA8-4A0C-B3D6-273E15D4D4DC}">
          <p14:sldIdLst>
            <p14:sldId id="256"/>
            <p14:sldId id="264"/>
            <p14:sldId id="305"/>
            <p14:sldId id="262"/>
            <p14:sldId id="276"/>
            <p14:sldId id="281"/>
            <p14:sldId id="265"/>
            <p14:sldId id="304"/>
            <p14:sldId id="302"/>
            <p14:sldId id="279"/>
            <p14:sldId id="290"/>
            <p14:sldId id="291"/>
            <p14:sldId id="275"/>
            <p14:sldId id="270"/>
            <p14:sldId id="293"/>
            <p14:sldId id="285"/>
            <p14:sldId id="294"/>
            <p14:sldId id="296"/>
            <p14:sldId id="295"/>
            <p14:sldId id="283"/>
            <p14:sldId id="284"/>
            <p14:sldId id="298"/>
            <p14:sldId id="297"/>
            <p14:sldId id="289"/>
            <p14:sldId id="271"/>
            <p14:sldId id="303"/>
            <p14:sldId id="301"/>
            <p14:sldId id="287"/>
          </p14:sldIdLst>
        </p14:section>
        <p14:section name="Раздел без заголовка" id="{6A4773E6-8491-4E88-A5C6-6E7CBE7B1F71}">
          <p14:sldIdLst>
            <p14:sldId id="258"/>
            <p14:sldId id="272"/>
            <p14:sldId id="307"/>
            <p14:sldId id="300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77" d="100"/>
          <a:sy n="77" d="100"/>
        </p:scale>
        <p:origin x="-402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745FB-31EC-4617-817E-FF95E39997E9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04A4F-E441-432E-9807-1D3BAA75B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794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04A4F-E441-432E-9807-1D3BAA75B37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963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101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8blocks.s3.amazonaws.com/lenderd/images/social-automation.png?x97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3776100" cy="26222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2780928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ru-RU" sz="4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Нетворкинг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в организации двигательной деятельности</a:t>
            </a:r>
            <a:endParaRPr lang="ru-RU" sz="40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4509120"/>
            <a:ext cx="6588223" cy="1425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endParaRPr lang="ru-RU" sz="2400" b="1" dirty="0" smtClean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Подготовил: Инструктор по ФК</a:t>
            </a:r>
          </a:p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Генералова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Е.В.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61392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 ДС «Солнышко» ГБОУ СОШ № 9 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г.Кинель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969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2068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педагогической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 родителей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1114" y="2060848"/>
            <a:ext cx="730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Информационно-аналитические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3645024"/>
            <a:ext cx="2880319" cy="14010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3995935" y="3086734"/>
            <a:ext cx="1512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75856" y="3717032"/>
            <a:ext cx="2664296" cy="1329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Опрос</a:t>
            </a:r>
          </a:p>
          <a:p>
            <a:pPr lvl="0"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2160" y="3717032"/>
            <a:ext cx="2912641" cy="14010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Интервью и беседа</a:t>
            </a:r>
          </a:p>
          <a:p>
            <a:pPr lvl="0"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210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5034136" cy="3775602"/>
          </a:xfrm>
          <a:prstGeom prst="round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21542"/>
          <a:stretch/>
        </p:blipFill>
        <p:spPr>
          <a:xfrm>
            <a:off x="3563888" y="3429000"/>
            <a:ext cx="5090145" cy="2897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2120" y="1268760"/>
            <a:ext cx="326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5157192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Опрос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773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0466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ознавательные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формы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работы с родителями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1560" y="1556792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Мастер-класс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83" y="2525514"/>
            <a:ext cx="2247811" cy="83147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573016"/>
            <a:ext cx="2232248" cy="86409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556791"/>
            <a:ext cx="2232248" cy="8257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484784"/>
            <a:ext cx="2139459" cy="7913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492896"/>
            <a:ext cx="2376264" cy="79208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492896"/>
            <a:ext cx="2141324" cy="7920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573015"/>
            <a:ext cx="2480275" cy="79208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645024"/>
            <a:ext cx="2141324" cy="79208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581128"/>
            <a:ext cx="2335990" cy="86409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581128"/>
            <a:ext cx="2335990" cy="86409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653136"/>
            <a:ext cx="2141324" cy="792088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3635896" y="1642610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искуссия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372200" y="1484784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</a:t>
            </a:r>
            <a:endParaRPr lang="ru-RU" sz="2400" b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563836" y="3503302"/>
            <a:ext cx="232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55576" y="4653136"/>
            <a:ext cx="194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/>
              </a:rPr>
              <a:t>Семейная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/>
              </a:rPr>
              <a:t> гостиная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2" name="Прямоугольник 61"/>
          <p:cNvSpPr/>
          <p:nvPr/>
        </p:nvSpPr>
        <p:spPr>
          <a:xfrm rot="10800000" flipH="1" flipV="1">
            <a:off x="3491880" y="3572388"/>
            <a:ext cx="194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Родительский клуб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491880" y="2636912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К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онференция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750381" y="2708920"/>
            <a:ext cx="1354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собрание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660232" y="3645024"/>
            <a:ext cx="176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Родительский</a:t>
            </a:r>
          </a:p>
          <a:p>
            <a:pPr lvl="0"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тренинг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60233" y="479715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Деловые игры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11560" y="3573016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День открытых дверей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897695" y="4869160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Конкурс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3568" y="2564904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rebuchet MS"/>
              </a:rPr>
              <a:t>Семинар-Практикум</a:t>
            </a:r>
          </a:p>
        </p:txBody>
      </p:sp>
    </p:spTree>
    <p:extLst>
      <p:ext uri="{BB962C8B-B14F-4D97-AF65-F5344CB8AC3E}">
        <p14:creationId xmlns="" xmlns:p14="http://schemas.microsoft.com/office/powerpoint/2010/main" val="3767020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0" y="692696"/>
            <a:ext cx="7344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« Здоровье в порядке-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зарядке»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G:\семинар пракикум зарядка\DSCF7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109769" cy="4320480"/>
          </a:xfrm>
          <a:prstGeom prst="round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164703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692696"/>
            <a:ext cx="6728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вечера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G:\DSCF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354860" cy="4320480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9300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0284" y="1700808"/>
            <a:ext cx="6000028" cy="4507521"/>
          </a:xfrm>
          <a:prstGeom prst="roundRect">
            <a:avLst/>
          </a:prstGeom>
          <a:ln w="38100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6954" y="764704"/>
            <a:ext cx="778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«Физкультура дома»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25520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2999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853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–оздоровительная деятельность в детском саду»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:\DSCF4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772816"/>
            <a:ext cx="5760620" cy="4320480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090200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772816"/>
            <a:ext cx="6085469" cy="4051030"/>
          </a:xfrm>
          <a:prstGeom prst="roundRect">
            <a:avLst/>
          </a:prstGeom>
          <a:ln w="38100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39752" y="83192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гостиная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893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692696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тренинг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D:\Мои документы\фото и видео\Родительское собрание  гр 1 фото\DSCF4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7691" y="1628800"/>
            <a:ext cx="6048672" cy="4536504"/>
          </a:xfrm>
          <a:prstGeom prst="round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698752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1029" y="620688"/>
            <a:ext cx="4447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осуговые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формы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03648" y="1412776"/>
            <a:ext cx="6336704" cy="1240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Праздники, утренники,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мероприятия, соревнования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852936"/>
            <a:ext cx="6336704" cy="1189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4293096"/>
            <a:ext cx="6364776" cy="11516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03648" y="2924945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Выставки работ родителей и детей, семейные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вернисажи, конкуры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4221088"/>
            <a:ext cx="4590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Совместные походы и экскурсии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5445224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8079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620688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i="1" dirty="0" smtClean="0">
              <a:solidFill>
                <a:srgbClr val="FF0000"/>
              </a:solidFill>
              <a:latin typeface="Trebuchet MS"/>
            </a:endParaRPr>
          </a:p>
          <a:p>
            <a:pPr lvl="0" algn="ctr"/>
            <a:endParaRPr lang="ru-RU" sz="3200" i="1" dirty="0">
              <a:solidFill>
                <a:srgbClr val="FF0000"/>
              </a:solidFill>
              <a:latin typeface="Trebuchet MS"/>
            </a:endParaRPr>
          </a:p>
          <a:p>
            <a:pPr lvl="0"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основой для оказания помощи родителям в воспитании детей, охране и укреплении их физического и психического здоровья, в развитии индивидуальных способностей и необходимой коррекции нарушений их развития</a:t>
            </a:r>
          </a:p>
        </p:txBody>
      </p:sp>
    </p:spTree>
    <p:extLst>
      <p:ext uri="{BB962C8B-B14F-4D97-AF65-F5344CB8AC3E}">
        <p14:creationId xmlns="" xmlns:p14="http://schemas.microsoft.com/office/powerpoint/2010/main" val="2319750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1" y="4725145"/>
            <a:ext cx="2592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:\23 февраля 8 группа 2016 год\DSCF8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292080" cy="395794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3" descr="G:\23 февраля 8 группа 2016 год\DSCF8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839637"/>
            <a:ext cx="5357818" cy="401836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77122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854" y="-1106147"/>
            <a:ext cx="6858001" cy="9070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79715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un1-85.userapi.com/lq9Ij6RePphVVuZkMPC2OcA87avUgBGXtvmydw/h4rfIl0UF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4277783" cy="3208338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7" name="Рисунок 6" descr="C:\Users\1\Desktop\Флеш-моб 2018 год\DSCF34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48680"/>
            <a:ext cx="4608512" cy="3312368"/>
          </a:xfrm>
          <a:prstGeom prst="round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024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зарница\IMG_20220504_101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F:\зарница\IMG_20220504_105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068960"/>
            <a:ext cx="4475989" cy="335699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3968" y="764705"/>
            <a:ext cx="4174232" cy="216023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Военная игра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9552" y="4941168"/>
            <a:ext cx="3600400" cy="129614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«Зарница»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4280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Флеш-моб 2018 год\DSCF3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962400" cy="2971800"/>
          </a:xfrm>
          <a:prstGeom prst="round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4" descr="D:\Мои документы\фото и видео\русская баня № 2014\DSC0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402" y="3861048"/>
            <a:ext cx="4217273" cy="2370728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4499992" y="1340769"/>
            <a:ext cx="4644008" cy="2259682"/>
          </a:xfrm>
        </p:spPr>
        <p:txBody>
          <a:bodyPr>
            <a:normAutofit/>
          </a:bodyPr>
          <a:lstStyle/>
          <a:p>
            <a:r>
              <a:rPr lang="ru-RU" sz="4000" b="1" dirty="0" err="1" smtClean="0"/>
              <a:t>Флешмоб</a:t>
            </a:r>
            <a:r>
              <a:rPr lang="ru-RU" sz="4000" b="1" dirty="0" smtClean="0"/>
              <a:t> «День физкультурника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23528" y="4005064"/>
            <a:ext cx="3888432" cy="163373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Физкультурный досуг «Русская банька»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1116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69269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«Доступная физкультура»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1\Desktop\dfhNkS0wC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412776"/>
            <a:ext cx="3888928" cy="51837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8" descr="SL381047"/>
          <p:cNvPicPr>
            <a:picLocks noChangeAspect="1" noChangeArrowheads="1"/>
          </p:cNvPicPr>
          <p:nvPr/>
        </p:nvPicPr>
        <p:blipFill>
          <a:blip r:embed="rId4" cstate="print">
            <a:lum bright="8000" contrast="26000"/>
          </a:blip>
          <a:srcRect/>
          <a:stretch>
            <a:fillRect/>
          </a:stretch>
        </p:blipFill>
        <p:spPr bwMode="auto">
          <a:xfrm>
            <a:off x="4499992" y="2420888"/>
            <a:ext cx="4393983" cy="3293368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98752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47667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3600400" cy="258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268760"/>
            <a:ext cx="3416956" cy="4555941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t="15350"/>
          <a:stretch/>
        </p:blipFill>
        <p:spPr>
          <a:xfrm>
            <a:off x="611560" y="4149080"/>
            <a:ext cx="3940909" cy="25019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015709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-1142999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ои документы\фото и видео\тур слет 2015\турслет 2015фото\DSCN1008.JPG"/>
          <p:cNvPicPr>
            <a:picLocks noChangeAspect="1" noChangeArrowheads="1"/>
          </p:cNvPicPr>
          <p:nvPr/>
        </p:nvPicPr>
        <p:blipFill>
          <a:blip r:embed="rId3" cstate="print"/>
          <a:srcRect l="2885" r="4798"/>
          <a:stretch>
            <a:fillRect/>
          </a:stretch>
        </p:blipFill>
        <p:spPr bwMode="auto">
          <a:xfrm>
            <a:off x="1331640" y="2132856"/>
            <a:ext cx="6336704" cy="386101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29614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Туристический поход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1024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-1142999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2961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Родительская поддержка на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«Веселых стартах»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5" descr="D:\Мои документы\Веселые старты 2014\DSC0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276872"/>
            <a:ext cx="6768752" cy="3805034"/>
          </a:xfrm>
          <a:prstGeom prst="round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1024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820472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новой системы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взаимодействия инструктора по ФК с семьей:</a:t>
            </a:r>
          </a:p>
          <a:p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положительный эмоциональный настрой педагогов и родителей на совместную работу по воспитанию детей. </a:t>
            </a:r>
            <a:endParaRPr lang="ru-RU" sz="2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Это учет индивидуальности ребенка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Родители самостоятельно могут выбирать и формировать уже в дошкольном возрасте то направление в развитии и воспитании ребенка.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Это укрепление внутрисемейных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связей.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Это возможность реализации единой программы воспитания и развития ребенка в ДОУ и семье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Это возможность учета типа семьи и стиля семейных отношений</a:t>
            </a:r>
            <a:endParaRPr lang="ru-RU" sz="2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90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74948"/>
            <a:ext cx="8568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kern="0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kumimoji="0" lang="ru-RU" sz="4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пасибо</a:t>
            </a:r>
            <a:r>
              <a:rPr kumimoji="0" lang="ru-RU" sz="4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за внимание 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19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555776" y="2492896"/>
            <a:ext cx="3876365" cy="2232248"/>
          </a:xfrm>
          <a:prstGeom prst="ellipse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Нетворкинг</a:t>
            </a:r>
            <a:endParaRPr kumimoji="0" lang="ru-RU" sz="3200" b="1" u="none" strike="noStrike" kern="1200" normalizeH="0" baseline="0" noProof="0" dirty="0">
              <a:ln w="10160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06771" y="1370037"/>
            <a:ext cx="2606319" cy="1193490"/>
          </a:xfrm>
          <a:prstGeom prst="ellipse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65679" y="1028678"/>
            <a:ext cx="3450951" cy="1671935"/>
          </a:xfrm>
          <a:prstGeom prst="ellipse">
            <a:avLst/>
          </a:prstGeom>
          <a:solidFill>
            <a:srgbClr val="0070C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627784" y="4869160"/>
            <a:ext cx="3600399" cy="1518903"/>
          </a:xfrm>
          <a:prstGeom prst="ellipse">
            <a:avLst/>
          </a:prstGeom>
          <a:solidFill>
            <a:srgbClr val="0070C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нструктор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 физкультуре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 rot="20577392">
            <a:off x="790528" y="2775568"/>
            <a:ext cx="1381016" cy="2902225"/>
          </a:xfrm>
          <a:prstGeom prst="curvedRightArrow">
            <a:avLst/>
          </a:prstGeom>
          <a:solidFill>
            <a:srgbClr val="B83D68"/>
          </a:solidFill>
          <a:ln w="15875" cap="flat" cmpd="sng" algn="ctr">
            <a:solidFill>
              <a:srgbClr val="B83D6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Заголовок 3"/>
          <p:cNvSpPr>
            <a:spLocks noGrp="1"/>
          </p:cNvSpPr>
          <p:nvPr/>
        </p:nvSpPr>
        <p:spPr>
          <a:xfrm>
            <a:off x="847692" y="2857500"/>
            <a:ext cx="744861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08920"/>
            <a:ext cx="23780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3852067" cy="87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739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57225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272808" cy="4968552"/>
          </a:xfrm>
        </p:spPr>
        <p:txBody>
          <a:bodyPr>
            <a:normAutofit lnSpcReduction="10000"/>
          </a:bodyPr>
          <a:lstStyle/>
          <a:p>
            <a:r>
              <a:rPr lang="ru-RU" sz="39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Нетворкинг</a:t>
            </a:r>
            <a:r>
              <a:rPr lang="ru-RU" sz="3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9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серия развлекательных и  развивающих мероприятий  для информирования родителей, обмена оперативной информацией, организации дистанционных занятий и досуговой деятельности дошкольников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2399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57225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6984776" cy="4514056"/>
          </a:xfrm>
        </p:spPr>
        <p:txBody>
          <a:bodyPr>
            <a:normAutofit lnSpcReduction="10000"/>
          </a:bodyPr>
          <a:lstStyle/>
          <a:p>
            <a:pPr font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 моей профессиональной деятельности: </a:t>
            </a:r>
          </a:p>
          <a:p>
            <a:pPr font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организация тесных связей взаимодействия с  родителями (законных представителей) по теме оздоровления и физического развития детей дошкольного возраста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2399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инструктора по физической культуры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 вовлечению родителей в единое пространство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развития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03648" y="1628800"/>
            <a:ext cx="6624736" cy="14401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 родителями на информационно-цифровых ресурсах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(группы в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331640" y="3140968"/>
            <a:ext cx="6696744" cy="14401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педагогической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компетентности родителей через познавательные формы в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офлайн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формате ( семинары, мастер-классы и т. д.)</a:t>
            </a: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31640" y="4653136"/>
            <a:ext cx="6624736" cy="15121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детско-родительских отношений через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формы работы, такие как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 праздники и т.д.</a:t>
            </a: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832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57225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6984776" cy="45140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692697"/>
            <a:ext cx="5526360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190500"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Консультирование родителей на информационно-цифровых ресурсах </a:t>
            </a:r>
          </a:p>
          <a:p>
            <a:pPr marL="342900" lvl="0" indent="-190500"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группа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мессенджере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 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7" name="Google Shape;217;p30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1043608" y="2276872"/>
            <a:ext cx="1994944" cy="408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30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3491880" y="2204864"/>
            <a:ext cx="2315962" cy="410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8;p30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6156176" y="2204864"/>
            <a:ext cx="2232248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92399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57225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6984776" cy="45140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980728"/>
            <a:ext cx="3985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190500"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Онлайн-марафон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7" name="Google Shape;217;p30"/>
          <p:cNvPicPr preferRelativeResize="0"/>
          <p:nvPr/>
        </p:nvPicPr>
        <p:blipFill rotWithShape="1">
          <a:blip r:embed="rId3" cstate="email">
            <a:alphaModFix/>
          </a:blip>
          <a:srcRect/>
          <a:stretch/>
        </p:blipFill>
        <p:spPr>
          <a:xfrm>
            <a:off x="323528" y="1556792"/>
            <a:ext cx="1994944" cy="408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9;p30"/>
          <p:cNvPicPr preferRelativeResize="0"/>
          <p:nvPr/>
        </p:nvPicPr>
        <p:blipFill rotWithShape="1">
          <a:blip r:embed="rId4" cstate="email">
            <a:alphaModFix/>
          </a:blip>
          <a:srcRect/>
          <a:stretch/>
        </p:blipFill>
        <p:spPr>
          <a:xfrm>
            <a:off x="3203848" y="1628800"/>
            <a:ext cx="230425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5;p30"/>
          <p:cNvPicPr preferRelativeResize="0"/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6140725" y="1412775"/>
            <a:ext cx="2391715" cy="4177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92399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.znate.ru/pars_docs/refs/7/6611/6611_html_194a147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8466"/>
          <a:stretch>
            <a:fillRect/>
          </a:stretch>
        </p:blipFill>
        <p:spPr bwMode="auto">
          <a:xfrm>
            <a:off x="755576" y="1628800"/>
            <a:ext cx="4536505" cy="311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t="8400"/>
          <a:stretch>
            <a:fillRect/>
          </a:stretch>
        </p:blipFill>
        <p:spPr bwMode="auto">
          <a:xfrm>
            <a:off x="4446667" y="3717032"/>
            <a:ext cx="457200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4320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блок на сайте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детского сада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4121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311</Words>
  <Application>Microsoft Office PowerPoint</Application>
  <PresentationFormat>Экран (4:3)</PresentationFormat>
  <Paragraphs>92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Информационный блок на сайте  детского сада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Военная игра</vt:lpstr>
      <vt:lpstr>Флешмоб «День физкультурника»</vt:lpstr>
      <vt:lpstr>Слайд 24</vt:lpstr>
      <vt:lpstr>Слайд 25</vt:lpstr>
      <vt:lpstr>Туристический поход</vt:lpstr>
      <vt:lpstr>Родительская поддержка на  «Веселых стартах»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физкультура</dc:creator>
  <cp:lastModifiedBy>1</cp:lastModifiedBy>
  <cp:revision>156</cp:revision>
  <dcterms:created xsi:type="dcterms:W3CDTF">2016-02-18T04:22:36Z</dcterms:created>
  <dcterms:modified xsi:type="dcterms:W3CDTF">2022-09-19T09:47:55Z</dcterms:modified>
</cp:coreProperties>
</file>