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59" r:id="rId6"/>
    <p:sldId id="269" r:id="rId7"/>
    <p:sldId id="270" r:id="rId8"/>
    <p:sldId id="260" r:id="rId9"/>
    <p:sldId id="262" r:id="rId10"/>
    <p:sldId id="267" r:id="rId11"/>
    <p:sldId id="263" r:id="rId12"/>
    <p:sldId id="264" r:id="rId13"/>
    <p:sldId id="268" r:id="rId14"/>
    <p:sldId id="26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F09F-9765-4C88-B052-2E8168A73D3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BAC1-0B25-4603-855B-FAE10F907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FF00"/>
                </a:solidFill>
                <a:latin typeface="Comic Sans MS" pitchFamily="66" charset="0"/>
              </a:rPr>
              <a:t>Структурное подразделение детский сад «Солнышко» ГБОУ СОШ № 9г.Кинель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Развитие коммуникативных навыков в двигательной деятельности у дошкольников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обручем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274" y="1600200"/>
            <a:ext cx="79594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Подвижные и малоподвижные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подвижные игры с </a:t>
            </a:r>
            <a:r>
              <a:rPr lang="ru-RU" b="1" dirty="0"/>
              <a:t>мячом</a:t>
            </a:r>
            <a:r>
              <a:rPr lang="ru-RU" dirty="0"/>
              <a:t> малой и средней подвижности, </a:t>
            </a:r>
            <a:endParaRPr lang="ru-RU" dirty="0" smtClean="0"/>
          </a:p>
          <a:p>
            <a:r>
              <a:rPr lang="ru-RU" dirty="0" smtClean="0"/>
              <a:t>игры </a:t>
            </a:r>
            <a:r>
              <a:rPr lang="ru-RU" dirty="0"/>
              <a:t>приветствия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игры забавы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хороводные игры</a:t>
            </a:r>
            <a:r>
              <a:rPr lang="ru-RU" dirty="0" smtClean="0"/>
              <a:t>,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игры на </a:t>
            </a:r>
            <a:r>
              <a:rPr lang="ru-RU" b="1" dirty="0"/>
              <a:t>развитие мелкой моторики</a:t>
            </a:r>
            <a:r>
              <a:rPr lang="ru-RU" dirty="0"/>
              <a:t>, игры с прикосновениями, поглаживаниями. В общем, здесь надо действовать по </a:t>
            </a:r>
            <a:r>
              <a:rPr lang="ru-RU" u="sng" dirty="0"/>
              <a:t>принципу</a:t>
            </a:r>
            <a:r>
              <a:rPr lang="ru-RU" dirty="0"/>
              <a:t>: </a:t>
            </a:r>
            <a:r>
              <a:rPr lang="ru-RU" i="1" dirty="0"/>
              <a:t>«Играйте на здоровье! Чем больше – тем лучше!»</a:t>
            </a:r>
            <a:r>
              <a:rPr lang="ru-RU" dirty="0"/>
              <a:t>. </a:t>
            </a:r>
            <a:r>
              <a:rPr lang="ru-RU" u="sng" dirty="0"/>
              <a:t>Например</a:t>
            </a:r>
            <a:r>
              <a:rPr lang="ru-RU" dirty="0"/>
              <a:t>: </a:t>
            </a:r>
            <a:r>
              <a:rPr lang="ru-RU" i="1" dirty="0"/>
              <a:t>«Колобок, колобок, у тебя горячий бок!»</a:t>
            </a:r>
            <a:r>
              <a:rPr lang="ru-RU" dirty="0"/>
              <a:t>, «Комплимент </a:t>
            </a:r>
            <a:r>
              <a:rPr lang="ru-RU" i="1" dirty="0"/>
              <a:t>(передача мяча с комплиментами)</a:t>
            </a:r>
            <a:r>
              <a:rPr lang="ru-RU" dirty="0"/>
              <a:t>», </a:t>
            </a:r>
            <a:r>
              <a:rPr lang="ru-RU" i="1" dirty="0"/>
              <a:t>«Эй, дружок, повернись, передай и улыбнись!»</a:t>
            </a:r>
            <a:r>
              <a:rPr lang="ru-RU" dirty="0"/>
              <a:t>, </a:t>
            </a:r>
            <a:r>
              <a:rPr lang="ru-RU" i="1" dirty="0"/>
              <a:t>«Мы идем, идем, идем»</a:t>
            </a:r>
            <a:r>
              <a:rPr lang="ru-RU" dirty="0"/>
              <a:t>, </a:t>
            </a:r>
            <a:r>
              <a:rPr lang="ru-RU" i="1" dirty="0"/>
              <a:t>«Ниточка и иголочка»</a:t>
            </a:r>
            <a:r>
              <a:rPr lang="ru-RU" dirty="0"/>
              <a:t> (забрасывание или прокатывание мяча в обруч – продевание ниточки в игольное ушко, </a:t>
            </a:r>
            <a:r>
              <a:rPr lang="ru-RU" i="1" dirty="0"/>
              <a:t>«Мышки –шалунишки»</a:t>
            </a:r>
            <a:r>
              <a:rPr lang="ru-RU" dirty="0"/>
              <a:t> (выбрасывание мячей из корзинок, </a:t>
            </a:r>
            <a:r>
              <a:rPr lang="ru-RU" i="1" dirty="0"/>
              <a:t>«Космос»</a:t>
            </a:r>
            <a:r>
              <a:rPr lang="ru-RU" dirty="0"/>
              <a:t> </a:t>
            </a:r>
            <a:r>
              <a:rPr lang="ru-RU" i="1" dirty="0"/>
              <a:t>(катание мячей с помощью обручей)</a:t>
            </a:r>
            <a:r>
              <a:rPr lang="ru-RU" dirty="0"/>
              <a:t> 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2 мороза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Возле домика хожу…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Элементы массажа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2. </a:t>
            </a:r>
            <a:r>
              <a:rPr lang="ru-RU" b="1" dirty="0"/>
              <a:t>Развитие навыков</a:t>
            </a:r>
            <a:r>
              <a:rPr lang="ru-RU" dirty="0"/>
              <a:t> элементарного невербального общения </a:t>
            </a:r>
            <a:r>
              <a:rPr lang="ru-RU" u="sng" dirty="0"/>
              <a:t>это</a:t>
            </a:r>
            <a:r>
              <a:rPr lang="ru-RU" dirty="0"/>
              <a:t>:</a:t>
            </a:r>
          </a:p>
          <a:p>
            <a:r>
              <a:rPr lang="ru-RU" dirty="0"/>
              <a:t>- организация и выполнение упражнений с </a:t>
            </a:r>
            <a:r>
              <a:rPr lang="ru-RU" b="1" dirty="0"/>
              <a:t>мячом по свистку</a:t>
            </a:r>
            <a:r>
              <a:rPr lang="ru-RU" dirty="0"/>
              <a:t>, жестам, хлопкам, сигналам, музыке;</a:t>
            </a:r>
          </a:p>
          <a:p>
            <a:r>
              <a:rPr lang="ru-RU" dirty="0"/>
              <a:t>- введение элементарных судейских жестов в играх с элементами баскетбола, футбола, тенниса, волейбола (аут, пробежка, тайм-аут, показ карточек за нарушение;</a:t>
            </a:r>
          </a:p>
          <a:p>
            <a:r>
              <a:rPr lang="ru-RU" dirty="0"/>
              <a:t>- традиционные выражения приветствий (</a:t>
            </a:r>
            <a:r>
              <a:rPr lang="ru-RU" dirty="0" err="1"/>
              <a:t>речетативы</a:t>
            </a:r>
            <a:r>
              <a:rPr lang="ru-RU" dirty="0"/>
              <a:t>, выражение благодарности и уважения участникам за состоявшуюся игру </a:t>
            </a:r>
            <a:r>
              <a:rPr lang="ru-RU" i="1" dirty="0"/>
              <a:t>(аплодисменты, рукопожатия)</a:t>
            </a:r>
            <a:r>
              <a:rPr lang="ru-RU" dirty="0"/>
              <a:t>;</a:t>
            </a:r>
          </a:p>
          <a:p>
            <a:r>
              <a:rPr lang="ru-RU" dirty="0"/>
              <a:t>- выполнение заданий инструктора по рисункам и карточкам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   Здоровье </a:t>
            </a:r>
            <a:r>
              <a:rPr lang="ru-RU" dirty="0" smtClean="0"/>
              <a:t>позиционируется также не только с отсутствием болезней и физических дефектов, а с состоянием полного физического, душевного и </a:t>
            </a:r>
            <a:r>
              <a:rPr lang="ru-RU" b="1" dirty="0" smtClean="0"/>
              <a:t>социального благополучия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Сегодня </a:t>
            </a:r>
            <a:r>
              <a:rPr lang="ru-RU" dirty="0" smtClean="0"/>
              <a:t>конкурентно способный человек - это человек не только интеллектуально </a:t>
            </a:r>
            <a:r>
              <a:rPr lang="ru-RU" b="1" dirty="0" smtClean="0"/>
              <a:t>развитый</a:t>
            </a:r>
            <a:r>
              <a:rPr lang="ru-RU" dirty="0" smtClean="0"/>
              <a:t>, способный решать сложные задачи современного мира, но и человек успешно адаптированный в обществе, умеющий выстраивать межличностные отношения, имеющий </a:t>
            </a:r>
            <a:r>
              <a:rPr lang="ru-RU" b="1" dirty="0" smtClean="0"/>
              <a:t>навыки</a:t>
            </a:r>
            <a:r>
              <a:rPr lang="ru-RU" dirty="0" smtClean="0"/>
              <a:t> конструктивного общения.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Поэтому </a:t>
            </a:r>
            <a:r>
              <a:rPr lang="ru-RU" dirty="0" smtClean="0"/>
              <a:t>включение </a:t>
            </a:r>
            <a:r>
              <a:rPr lang="ru-RU" b="1" dirty="0" smtClean="0"/>
              <a:t>дошкольников в систему социальных отношений посредством двигательной деятельности</a:t>
            </a:r>
            <a:r>
              <a:rPr lang="ru-RU" dirty="0" smtClean="0"/>
              <a:t> с учетом интеграции образовательных областей </a:t>
            </a:r>
            <a:r>
              <a:rPr lang="ru-RU" i="1" dirty="0" smtClean="0"/>
              <a:t>«Физическое </a:t>
            </a:r>
            <a:r>
              <a:rPr lang="ru-RU" b="1" i="1" dirty="0" smtClean="0"/>
              <a:t>развитие</a:t>
            </a:r>
            <a:r>
              <a:rPr lang="ru-RU" i="1" dirty="0" smtClean="0"/>
              <a:t>»</a:t>
            </a:r>
            <a:r>
              <a:rPr lang="ru-RU" dirty="0" smtClean="0"/>
              <a:t> и </a:t>
            </a:r>
            <a:r>
              <a:rPr lang="ru-RU" i="1" dirty="0" smtClean="0"/>
              <a:t>«</a:t>
            </a:r>
            <a:r>
              <a:rPr lang="ru-RU" b="1" i="1" dirty="0" smtClean="0"/>
              <a:t>Социально-коммуникативное развитие</a:t>
            </a:r>
            <a:r>
              <a:rPr lang="ru-RU" i="1" dirty="0" smtClean="0"/>
              <a:t>»</a:t>
            </a:r>
            <a:r>
              <a:rPr lang="ru-RU" dirty="0" smtClean="0"/>
              <a:t> - это одно из главных решений задач по формированию установок на сохранение и укрепление здоровья.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Двигательная </a:t>
            </a:r>
            <a:r>
              <a:rPr lang="ru-RU" b="1" dirty="0"/>
              <a:t>деятельность </a:t>
            </a:r>
            <a:r>
              <a:rPr lang="ru-RU" dirty="0"/>
              <a:t> обладает огромным потенциалом в решении </a:t>
            </a:r>
            <a:r>
              <a:rPr lang="ru-RU" dirty="0" smtClean="0"/>
              <a:t>вопроса </a:t>
            </a:r>
            <a:r>
              <a:rPr lang="ru-RU" b="1" dirty="0" smtClean="0"/>
              <a:t> формирования </a:t>
            </a:r>
            <a:r>
              <a:rPr lang="ru-RU" b="1" dirty="0"/>
              <a:t>социально-коммуникативных </a:t>
            </a:r>
            <a:r>
              <a:rPr lang="ru-RU" b="1" dirty="0" smtClean="0"/>
              <a:t>навыков. </a:t>
            </a:r>
            <a:r>
              <a:rPr lang="ru-RU" dirty="0" smtClean="0"/>
              <a:t>В нашем </a:t>
            </a:r>
            <a:r>
              <a:rPr lang="ru-RU" b="1" dirty="0" smtClean="0"/>
              <a:t>дошкольном</a:t>
            </a:r>
            <a:r>
              <a:rPr lang="ru-RU" dirty="0" smtClean="0"/>
              <a:t> учреждении работа в этой области 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строится </a:t>
            </a:r>
            <a:r>
              <a:rPr lang="ru-RU" dirty="0" smtClean="0"/>
              <a:t>в разных направлениях.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3622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Развитие коммуникативных способностей во время проведения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общеразвивающих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упражнений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ru-RU" dirty="0" smtClean="0"/>
              <a:t>Ору в парах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ОРУ в парах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844824"/>
            <a:ext cx="7611269" cy="42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Ору с гимнастической палкой</a:t>
            </a:r>
            <a:endParaRPr lang="ru-RU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виды движений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99974"/>
            <a:ext cx="7335446" cy="412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76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Структурное подразделение детский сад «Солнышко» ГБОУ СОШ № 9г.Кинель  Развитие коммуникативных навыков в двигательной деятельности у дошкольников</vt:lpstr>
      <vt:lpstr>Слайд 2</vt:lpstr>
      <vt:lpstr>Слайд 3</vt:lpstr>
      <vt:lpstr>Развитие коммуникативных способностей во время проведения общеразвивающих упражнений</vt:lpstr>
      <vt:lpstr>ОРУ в парах</vt:lpstr>
      <vt:lpstr>Слайд 6</vt:lpstr>
      <vt:lpstr>Слайд 7</vt:lpstr>
      <vt:lpstr>Ору с гимнастической палкой</vt:lpstr>
      <vt:lpstr>Основные виды движений </vt:lpstr>
      <vt:lpstr>С обручем </vt:lpstr>
      <vt:lpstr>Подвижные и малоподвижные игры</vt:lpstr>
      <vt:lpstr>Игра 2 мороза</vt:lpstr>
      <vt:lpstr>Возле домика хожу…</vt:lpstr>
      <vt:lpstr>Элементы массажа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</cp:revision>
  <dcterms:created xsi:type="dcterms:W3CDTF">2019-01-11T07:50:44Z</dcterms:created>
  <dcterms:modified xsi:type="dcterms:W3CDTF">2019-01-21T08:57:56Z</dcterms:modified>
</cp:coreProperties>
</file>