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4" r:id="rId3"/>
    <p:sldId id="256" r:id="rId4"/>
    <p:sldId id="259" r:id="rId5"/>
    <p:sldId id="265" r:id="rId6"/>
    <p:sldId id="266" r:id="rId7"/>
    <p:sldId id="257" r:id="rId8"/>
    <p:sldId id="258" r:id="rId9"/>
    <p:sldId id="261" r:id="rId10"/>
    <p:sldId id="263" r:id="rId11"/>
    <p:sldId id="267" r:id="rId12"/>
    <p:sldId id="260" r:id="rId13"/>
    <p:sldId id="262" r:id="rId14"/>
    <p:sldId id="268" r:id="rId15"/>
    <p:sldId id="271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4000">
              <a:schemeClr val="accent6">
                <a:lumMod val="20000"/>
                <a:lumOff val="8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F9AAC-8D04-4EEB-B7D8-17B16100F12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9BBC5-70D6-4504-B681-06D5F60FA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619268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  <a:t>Структурное подразделение </a:t>
            </a:r>
            <a:r>
              <a:rPr lang="ru-RU" sz="2200" b="1" dirty="0" err="1" smtClean="0">
                <a:solidFill>
                  <a:srgbClr val="0070C0"/>
                </a:solidFill>
                <a:latin typeface="Comic Sans MS" pitchFamily="66" charset="0"/>
              </a:rPr>
              <a:t>д</a:t>
            </a:r>
            <a:r>
              <a:rPr lang="ru-RU" sz="2200" b="1" dirty="0" smtClean="0">
                <a:solidFill>
                  <a:srgbClr val="0070C0"/>
                </a:solidFill>
                <a:latin typeface="Comic Sans MS" pitchFamily="66" charset="0"/>
              </a:rPr>
              <a:t>/с «Солнышко» ГБОУ СОШ № 9 </a:t>
            </a:r>
            <a:r>
              <a:rPr lang="ru-RU" sz="2200" b="1" dirty="0" err="1" smtClean="0">
                <a:solidFill>
                  <a:srgbClr val="0070C0"/>
                </a:solidFill>
                <a:latin typeface="Comic Sans MS" pitchFamily="66" charset="0"/>
              </a:rPr>
              <a:t>г.Кинель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Формы  организации физкультурного досуга на свежем воздухе</a:t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2019 г.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932040" y="3886200"/>
            <a:ext cx="2840360" cy="17526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Подготовила: </a:t>
            </a:r>
            <a:r>
              <a:rPr lang="ru-RU" dirty="0" err="1" smtClean="0">
                <a:solidFill>
                  <a:srgbClr val="0070C0"/>
                </a:solidFill>
                <a:latin typeface="Comic Sans MS" pitchFamily="66" charset="0"/>
              </a:rPr>
              <a:t>Генералова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Екатерина </a:t>
            </a:r>
          </a:p>
          <a:p>
            <a:pPr algn="r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Владимировна</a:t>
            </a: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70C0"/>
                </a:solidFill>
                <a:latin typeface="Comic Sans MS" pitchFamily="66" charset="0"/>
              </a:rPr>
              <a:t>Флешмоб</a:t>
            </a: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8194" name="Picture 2" descr="D:\Мои документы\Флеш-моб 2018 год\DSCF34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806453" cy="3604840"/>
          </a:xfrm>
          <a:prstGeom prst="rect">
            <a:avLst/>
          </a:prstGeom>
          <a:noFill/>
        </p:spPr>
      </p:pic>
      <p:pic>
        <p:nvPicPr>
          <p:cNvPr id="8195" name="Picture 3" descr="D:\Мои документы\Флеш-моб 2018 год\DSCF34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36912"/>
            <a:ext cx="5286739" cy="3965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err="1" smtClean="0">
                <a:solidFill>
                  <a:srgbClr val="0070C0"/>
                </a:solidFill>
                <a:latin typeface="Comic Sans MS" pitchFamily="66" charset="0"/>
              </a:rPr>
              <a:t>Квест</a:t>
            </a:r>
            <a:endParaRPr lang="ru-RU" sz="4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Хождение по станциям с выполнением различных заданий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5" name="Picture 3" descr="F:\ДЕНЬ ЗАЩИТЫ ДЕТЕЙ\День защиты детей 2012\SL381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5111750" cy="3833813"/>
          </a:xfrm>
          <a:prstGeom prst="rect">
            <a:avLst/>
          </a:prstGeom>
          <a:noFill/>
        </p:spPr>
      </p:pic>
      <p:pic>
        <p:nvPicPr>
          <p:cNvPr id="4098" name="Picture 2" descr="F:\ДЕНЬ ЗАЩИТЫ ДЕТЕЙ\День защиты детей 2012\SL381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12976"/>
            <a:ext cx="4860032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err="1" smtClean="0">
                <a:solidFill>
                  <a:srgbClr val="0070C0"/>
                </a:solidFill>
                <a:latin typeface="Comic Sans MS" pitchFamily="66" charset="0"/>
              </a:rPr>
              <a:t>Квест</a:t>
            </a:r>
            <a:endParaRPr lang="ru-RU" sz="6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ДЕНЬ ЗАЩИТЫ ДЕТЕЙ\День защиты детей 2012\SL381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76672"/>
            <a:ext cx="4389835" cy="5853113"/>
          </a:xfrm>
          <a:prstGeom prst="rect">
            <a:avLst/>
          </a:prstGeom>
          <a:noFill/>
        </p:spPr>
      </p:pic>
      <p:pic>
        <p:nvPicPr>
          <p:cNvPr id="3076" name="Picture 4" descr="F:\ДЕНЬ ЗАЩИТЫ ДЕТЕЙ\День защиты детей 2012\SL381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248472" cy="3968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День здоровья</a:t>
            </a:r>
            <a:endParaRPr lang="ru-RU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171" name="Picture 3" descr="D:\Мои документы\фото и видео\Зимние забавы 2016г\DSCF82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5094485" cy="3820864"/>
          </a:xfrm>
          <a:prstGeom prst="rect">
            <a:avLst/>
          </a:prstGeom>
          <a:noFill/>
        </p:spPr>
      </p:pic>
      <p:pic>
        <p:nvPicPr>
          <p:cNvPr id="7172" name="Picture 4" descr="D:\Мои документы\Флеш-моб 2018 год\DSCF34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3" y="2636912"/>
            <a:ext cx="5382749" cy="4037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F:\ДЕНЬ ЗАЩИТЫ ДЕТЕЙ\день защиты детей 2011\IMG_36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3397" y="188640"/>
            <a:ext cx="6150603" cy="4612952"/>
          </a:xfrm>
          <a:prstGeom prst="rect">
            <a:avLst/>
          </a:prstGeom>
          <a:noFill/>
        </p:spPr>
      </p:pic>
      <p:pic>
        <p:nvPicPr>
          <p:cNvPr id="5122" name="Picture 2" descr="F:\ДЕНЬ ЗАЩИТЫ ДЕТЕЙ\день защиты детей 2011\IMG_36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5052053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фото\IMG_20190507_1056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4212468" cy="5616624"/>
          </a:xfrm>
          <a:prstGeom prst="rect">
            <a:avLst/>
          </a:prstGeom>
          <a:noFill/>
        </p:spPr>
      </p:pic>
      <p:pic>
        <p:nvPicPr>
          <p:cNvPr id="2051" name="Picture 3" descr="C:\Users\1\Desktop\фото\IMG_20190507_1054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176464" cy="5568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841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Comic Sans MS" pitchFamily="66" charset="0"/>
              </a:rPr>
              <a:t>Спасибо за внимание!</a:t>
            </a:r>
            <a:endParaRPr lang="ru-RU" sz="54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Comic Sans MS" pitchFamily="66" charset="0"/>
              </a:rPr>
              <a:t>Формы  организации физкультурного досуга на свежем воздухе</a:t>
            </a:r>
            <a:endParaRPr lang="ru-RU" sz="3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Кросс;</a:t>
            </a:r>
          </a:p>
          <a:p>
            <a:r>
              <a:rPr lang="ru-RU" b="1" dirty="0" err="1" smtClean="0">
                <a:solidFill>
                  <a:srgbClr val="0070C0"/>
                </a:solidFill>
                <a:latin typeface="Comic Sans MS" pitchFamily="66" charset="0"/>
              </a:rPr>
              <a:t>Квест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;</a:t>
            </a:r>
          </a:p>
          <a:p>
            <a:r>
              <a:rPr lang="ru-RU" b="1" dirty="0" err="1" smtClean="0">
                <a:solidFill>
                  <a:srgbClr val="0070C0"/>
                </a:solidFill>
                <a:latin typeface="Comic Sans MS" pitchFamily="66" charset="0"/>
              </a:rPr>
              <a:t>Флешмоб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;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Веселые старты;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День здоровья;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Соревнования;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Закаливание.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 descr="F:\ДЕНЬ ЗАЩИТЫ ДЕТЕЙ\День защиты детей 2012\SL3815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772816"/>
            <a:ext cx="5472608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Comic Sans MS" pitchFamily="66" charset="0"/>
              </a:rPr>
              <a:t>Спортивный  кросс</a:t>
            </a:r>
            <a:endParaRPr lang="ru-RU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b="1" dirty="0" smtClean="0">
                <a:latin typeface="Comic Sans MS" pitchFamily="66" charset="0"/>
              </a:rPr>
              <a:t>В соревновании – кросс принимают участие старшие возрастные группы, делая забег на определенные дистанции. По сигналу дети начинают забег, передавая эстафетную палочку.</a:t>
            </a:r>
          </a:p>
          <a:p>
            <a:r>
              <a:rPr lang="ru-RU" sz="1800" b="1" dirty="0" smtClean="0">
                <a:latin typeface="Comic Sans MS" pitchFamily="66" charset="0"/>
              </a:rPr>
              <a:t>Мероприятие проводилось в детском парке в утреннее время</a:t>
            </a:r>
            <a:r>
              <a:rPr lang="ru-RU" b="1" i="1" dirty="0" smtClean="0"/>
              <a:t>. </a:t>
            </a:r>
            <a:r>
              <a:rPr lang="ru-RU" sz="1800" b="1" dirty="0" smtClean="0">
                <a:latin typeface="Comic Sans MS" pitchFamily="66" charset="0"/>
              </a:rPr>
              <a:t>Победителям вручаются грамоты.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026" name="Picture 2" descr="D:\Мои документы\фото и видео\веселый крос 2015\DSCF7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Мои документы\фото и видео\веселый крос 2015\DSCF73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132856"/>
            <a:ext cx="5352595" cy="4014447"/>
          </a:xfrm>
          <a:prstGeom prst="rect">
            <a:avLst/>
          </a:prstGeom>
          <a:noFill/>
        </p:spPr>
      </p:pic>
      <p:pic>
        <p:nvPicPr>
          <p:cNvPr id="1026" name="Picture 2" descr="C:\Users\1\Desktop\фото\IMG_20190507_105303.jpg"/>
          <p:cNvPicPr>
            <a:picLocks noChangeAspect="1" noChangeArrowheads="1"/>
          </p:cNvPicPr>
          <p:nvPr/>
        </p:nvPicPr>
        <p:blipFill>
          <a:blip r:embed="rId3" cstate="print">
            <a:lum bright="15000" contrast="26000"/>
          </a:blip>
          <a:srcRect/>
          <a:stretch>
            <a:fillRect/>
          </a:stretch>
        </p:blipFill>
        <p:spPr bwMode="auto">
          <a:xfrm>
            <a:off x="0" y="548680"/>
            <a:ext cx="4067943" cy="542392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  <a:alpha val="8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96900" dist="50800" dir="5400000" algn="ctr" rotWithShape="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Comic Sans MS" pitchFamily="66" charset="0"/>
              </a:rPr>
              <a:t>День Нептуна</a:t>
            </a:r>
            <a:endParaRPr lang="ru-RU" sz="4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70C0"/>
                </a:solidFill>
                <a:latin typeface="Comic Sans MS" pitchFamily="66" charset="0"/>
              </a:rPr>
              <a:t>Форма закаливания  у дошкольников в </a:t>
            </a:r>
            <a:r>
              <a:rPr lang="ru-RU" sz="1800" dirty="0" err="1" smtClean="0">
                <a:solidFill>
                  <a:srgbClr val="0070C0"/>
                </a:solidFill>
                <a:latin typeface="Comic Sans MS" pitchFamily="66" charset="0"/>
              </a:rPr>
              <a:t>досуговой</a:t>
            </a:r>
            <a:r>
              <a:rPr lang="ru-RU" sz="1800" dirty="0" smtClean="0">
                <a:solidFill>
                  <a:srgbClr val="0070C0"/>
                </a:solidFill>
                <a:latin typeface="Comic Sans MS" pitchFamily="66" charset="0"/>
              </a:rPr>
              <a:t> деятельности в летний период( солнечные. Воздушные  и водные процедуры)</a:t>
            </a:r>
            <a:endParaRPr lang="ru-RU" sz="1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26" name="Picture 2" descr="F:\день нептуна 2011\SL380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28459" cy="3096344"/>
          </a:xfrm>
          <a:prstGeom prst="rect">
            <a:avLst/>
          </a:prstGeom>
          <a:noFill/>
        </p:spPr>
      </p:pic>
      <p:pic>
        <p:nvPicPr>
          <p:cNvPr id="1027" name="Picture 3" descr="F:\день нептуна 2011\SL3809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0648"/>
            <a:ext cx="5111750" cy="3833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F:\день нептуна 2011\SL3809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896544" cy="3672408"/>
          </a:xfrm>
          <a:prstGeom prst="rect">
            <a:avLst/>
          </a:prstGeom>
          <a:noFill/>
        </p:spPr>
      </p:pic>
      <p:pic>
        <p:nvPicPr>
          <p:cNvPr id="2050" name="Picture 2" descr="F:\день нептуна 2011\SL3809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969568"/>
            <a:ext cx="5184576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Соревнования</a:t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(День физкультурника)</a:t>
            </a:r>
            <a:endParaRPr lang="ru-RU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098" name="Picture 2" descr="D:\Мои документы\фото и видео\День физкультурника 2015 г\DSCF71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628800"/>
            <a:ext cx="4800533" cy="3600400"/>
          </a:xfrm>
          <a:prstGeom prst="rect">
            <a:avLst/>
          </a:prstGeom>
          <a:noFill/>
        </p:spPr>
      </p:pic>
      <p:pic>
        <p:nvPicPr>
          <p:cNvPr id="4099" name="Picture 3" descr="D:\Мои документы\фото и видео\День физкультурника 2015 г\DSCF71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ои документы\фото и видео\День физкультурника 2015 г\DSCF7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6293" y="1628800"/>
            <a:ext cx="4727707" cy="35457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Мои документы\фото и видео\День физкультурника 2015 г\DSCF71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389835" cy="585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Летние Олимпийские Игры</a:t>
            </a:r>
            <a:endParaRPr lang="ru-RU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6146" name="Picture 2" descr="D:\Мои документы\фото и видео\День физкультурника 2015 г\DSCF72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484784"/>
            <a:ext cx="4704523" cy="3528392"/>
          </a:xfrm>
          <a:prstGeom prst="rect">
            <a:avLst/>
          </a:prstGeom>
          <a:noFill/>
        </p:spPr>
      </p:pic>
      <p:pic>
        <p:nvPicPr>
          <p:cNvPr id="6147" name="Picture 3" descr="D:\Мои документы\фото и видео\День физкультурника 2015 г\DSCF71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1251" y="2492896"/>
            <a:ext cx="5382749" cy="4037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109</Words>
  <Application>Microsoft Office PowerPoint</Application>
  <PresentationFormat>Экран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Структурное подразделение д/с «Солнышко» ГБОУ СОШ № 9 г.Кинель  Формы  организации физкультурного досуга на свежем воздухе     2019 г.   </vt:lpstr>
      <vt:lpstr>Формы  организации физкультурного досуга на свежем воздухе</vt:lpstr>
      <vt:lpstr>Спортивный  кросс</vt:lpstr>
      <vt:lpstr>Слайд 4</vt:lpstr>
      <vt:lpstr>День Нептуна</vt:lpstr>
      <vt:lpstr>Слайд 6</vt:lpstr>
      <vt:lpstr>Соревнования (День физкультурника)</vt:lpstr>
      <vt:lpstr>Слайд 8</vt:lpstr>
      <vt:lpstr>Летние Олимпийские Игры</vt:lpstr>
      <vt:lpstr>Флешмоб</vt:lpstr>
      <vt:lpstr>Квест</vt:lpstr>
      <vt:lpstr>Квест</vt:lpstr>
      <vt:lpstr>День здоровья</vt:lpstr>
      <vt:lpstr>Слайд 14</vt:lpstr>
      <vt:lpstr>Слайд 15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19</cp:revision>
  <dcterms:created xsi:type="dcterms:W3CDTF">2019-05-21T06:16:39Z</dcterms:created>
  <dcterms:modified xsi:type="dcterms:W3CDTF">2019-05-30T06:48:55Z</dcterms:modified>
</cp:coreProperties>
</file>