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66" r:id="rId3"/>
    <p:sldId id="270" r:id="rId4"/>
    <p:sldId id="269" r:id="rId5"/>
    <p:sldId id="268" r:id="rId6"/>
    <p:sldId id="282" r:id="rId7"/>
    <p:sldId id="267" r:id="rId8"/>
    <p:sldId id="283" r:id="rId9"/>
    <p:sldId id="280" r:id="rId10"/>
    <p:sldId id="281" r:id="rId11"/>
    <p:sldId id="273" r:id="rId12"/>
    <p:sldId id="272" r:id="rId13"/>
    <p:sldId id="284" r:id="rId14"/>
    <p:sldId id="289" r:id="rId15"/>
    <p:sldId id="276" r:id="rId16"/>
    <p:sldId id="286" r:id="rId17"/>
    <p:sldId id="287" r:id="rId18"/>
    <p:sldId id="290" r:id="rId19"/>
    <p:sldId id="277" r:id="rId20"/>
    <p:sldId id="278" r:id="rId21"/>
    <p:sldId id="288" r:id="rId22"/>
    <p:sldId id="271" r:id="rId23"/>
    <p:sldId id="279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721C0-7959-4765-B252-DD2492F9F054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75A95F3-D754-44FB-B006-B60C40CC39D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1 Модуль</a:t>
          </a:r>
          <a:endParaRPr lang="ru-RU" dirty="0">
            <a:solidFill>
              <a:srgbClr val="002060"/>
            </a:solidFill>
          </a:endParaRPr>
        </a:p>
      </dgm:t>
    </dgm:pt>
    <dgm:pt modelId="{FC45D37E-738B-454F-8353-3E5205780736}" type="parTrans" cxnId="{034B849E-552D-4B64-94DE-56B0C4477B6B}">
      <dgm:prSet/>
      <dgm:spPr/>
      <dgm:t>
        <a:bodyPr/>
        <a:lstStyle/>
        <a:p>
          <a:endParaRPr lang="ru-RU"/>
        </a:p>
      </dgm:t>
    </dgm:pt>
    <dgm:pt modelId="{547E4441-FB19-4B78-82B5-D75D28416381}" type="sibTrans" cxnId="{034B849E-552D-4B64-94DE-56B0C4477B6B}">
      <dgm:prSet/>
      <dgm:spPr/>
      <dgm:t>
        <a:bodyPr/>
        <a:lstStyle/>
        <a:p>
          <a:endParaRPr lang="ru-RU"/>
        </a:p>
      </dgm:t>
    </dgm:pt>
    <dgm:pt modelId="{F74B0D4A-F636-482D-9D3D-C7ECE8D36FFE}">
      <dgm:prSet phldrT="[Текст]"/>
      <dgm:spPr/>
      <dgm:t>
        <a:bodyPr/>
        <a:lstStyle/>
        <a:p>
          <a:pPr algn="l"/>
          <a:endParaRPr lang="ru-RU" dirty="0" smtClean="0"/>
        </a:p>
        <a:p>
          <a:pPr algn="ctr"/>
          <a:r>
            <a:rPr lang="ru-RU" dirty="0" smtClean="0">
              <a:solidFill>
                <a:srgbClr val="002060"/>
              </a:solidFill>
              <a:latin typeface="Arial Black" pitchFamily="34" charset="0"/>
            </a:rPr>
            <a:t>Безопасность в природе</a:t>
          </a:r>
          <a:endParaRPr lang="ru-RU" dirty="0">
            <a:solidFill>
              <a:srgbClr val="002060"/>
            </a:solidFill>
            <a:latin typeface="Arial Black" pitchFamily="34" charset="0"/>
          </a:endParaRPr>
        </a:p>
      </dgm:t>
    </dgm:pt>
    <dgm:pt modelId="{02CBC4A6-FCEB-4484-93BD-A4B023106082}" type="parTrans" cxnId="{F8E15612-67FC-4487-A64B-FEE2EAB2C549}">
      <dgm:prSet/>
      <dgm:spPr/>
      <dgm:t>
        <a:bodyPr/>
        <a:lstStyle/>
        <a:p>
          <a:endParaRPr lang="ru-RU"/>
        </a:p>
      </dgm:t>
    </dgm:pt>
    <dgm:pt modelId="{82295451-EB04-40AE-95EB-383D8D07AC44}" type="sibTrans" cxnId="{F8E15612-67FC-4487-A64B-FEE2EAB2C549}">
      <dgm:prSet/>
      <dgm:spPr/>
      <dgm:t>
        <a:bodyPr/>
        <a:lstStyle/>
        <a:p>
          <a:endParaRPr lang="ru-RU"/>
        </a:p>
      </dgm:t>
    </dgm:pt>
    <dgm:pt modelId="{11FBA377-6D81-44A8-B017-33D703EBA93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2 Модуль</a:t>
          </a:r>
          <a:endParaRPr lang="ru-RU" dirty="0">
            <a:solidFill>
              <a:srgbClr val="002060"/>
            </a:solidFill>
          </a:endParaRPr>
        </a:p>
      </dgm:t>
    </dgm:pt>
    <dgm:pt modelId="{76A9BD6B-8CC7-4793-8FA1-B426FBC6029D}" type="parTrans" cxnId="{E168F492-4347-4439-902D-E647285B6BD3}">
      <dgm:prSet/>
      <dgm:spPr/>
      <dgm:t>
        <a:bodyPr/>
        <a:lstStyle/>
        <a:p>
          <a:endParaRPr lang="ru-RU"/>
        </a:p>
      </dgm:t>
    </dgm:pt>
    <dgm:pt modelId="{32408DAB-4F7D-4001-A745-07CF658ED300}" type="sibTrans" cxnId="{E168F492-4347-4439-902D-E647285B6BD3}">
      <dgm:prSet/>
      <dgm:spPr/>
      <dgm:t>
        <a:bodyPr/>
        <a:lstStyle/>
        <a:p>
          <a:endParaRPr lang="ru-RU"/>
        </a:p>
      </dgm:t>
    </dgm:pt>
    <dgm:pt modelId="{1E330839-8291-4F64-BC93-3E5C4C16D0A7}">
      <dgm:prSet phldrT="[Текст]"/>
      <dgm:spPr/>
      <dgm:t>
        <a:bodyPr/>
        <a:lstStyle/>
        <a:p>
          <a:pPr algn="l"/>
          <a:endParaRPr lang="ru-RU" dirty="0" smtClean="0"/>
        </a:p>
        <a:p>
          <a:pPr algn="ctr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Безопасность на дорогах</a:t>
          </a:r>
          <a:endParaRPr lang="ru-RU" b="1" dirty="0">
            <a:solidFill>
              <a:srgbClr val="002060"/>
            </a:solidFill>
            <a:latin typeface="Arial Black" pitchFamily="34" charset="0"/>
          </a:endParaRPr>
        </a:p>
      </dgm:t>
    </dgm:pt>
    <dgm:pt modelId="{678C47B4-337A-401F-9D66-E71F6BB5512A}" type="parTrans" cxnId="{41405055-F183-47CC-902D-9D5AE4FED152}">
      <dgm:prSet/>
      <dgm:spPr/>
      <dgm:t>
        <a:bodyPr/>
        <a:lstStyle/>
        <a:p>
          <a:endParaRPr lang="ru-RU"/>
        </a:p>
      </dgm:t>
    </dgm:pt>
    <dgm:pt modelId="{B49D62EC-DBF8-4FCE-AEA1-4CB289152ECF}" type="sibTrans" cxnId="{41405055-F183-47CC-902D-9D5AE4FED152}">
      <dgm:prSet/>
      <dgm:spPr/>
      <dgm:t>
        <a:bodyPr/>
        <a:lstStyle/>
        <a:p>
          <a:endParaRPr lang="ru-RU"/>
        </a:p>
      </dgm:t>
    </dgm:pt>
    <dgm:pt modelId="{2B863F33-ECE7-48E8-AE10-F4D1D6E3B688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3 Модуль</a:t>
          </a:r>
          <a:endParaRPr lang="ru-RU" dirty="0">
            <a:solidFill>
              <a:srgbClr val="002060"/>
            </a:solidFill>
          </a:endParaRPr>
        </a:p>
      </dgm:t>
    </dgm:pt>
    <dgm:pt modelId="{88C8B64B-646D-4450-9977-B73F46DC6174}" type="parTrans" cxnId="{7E92CEC9-80A2-4109-BC1F-5B6A9C90B808}">
      <dgm:prSet/>
      <dgm:spPr/>
      <dgm:t>
        <a:bodyPr/>
        <a:lstStyle/>
        <a:p>
          <a:endParaRPr lang="ru-RU"/>
        </a:p>
      </dgm:t>
    </dgm:pt>
    <dgm:pt modelId="{FE224AC0-FB0F-4FEE-9687-E8679E713ADF}" type="sibTrans" cxnId="{7E92CEC9-80A2-4109-BC1F-5B6A9C90B808}">
      <dgm:prSet/>
      <dgm:spPr/>
      <dgm:t>
        <a:bodyPr/>
        <a:lstStyle/>
        <a:p>
          <a:endParaRPr lang="ru-RU"/>
        </a:p>
      </dgm:t>
    </dgm:pt>
    <dgm:pt modelId="{9923F978-2A1A-43BD-953D-84ABA42F3532}">
      <dgm:prSet phldrT="[Текст]"/>
      <dgm:spPr/>
      <dgm:t>
        <a:bodyPr/>
        <a:lstStyle/>
        <a:p>
          <a:pPr algn="l"/>
          <a:endParaRPr lang="ru-RU" dirty="0" smtClean="0"/>
        </a:p>
        <a:p>
          <a:pPr algn="ctr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Безопасность в быту</a:t>
          </a:r>
          <a:endParaRPr lang="ru-RU" b="1" dirty="0">
            <a:solidFill>
              <a:srgbClr val="002060"/>
            </a:solidFill>
            <a:latin typeface="Arial Black" pitchFamily="34" charset="0"/>
          </a:endParaRPr>
        </a:p>
      </dgm:t>
    </dgm:pt>
    <dgm:pt modelId="{70D86002-FAAE-4409-A43C-87080706075B}" type="parTrans" cxnId="{B159DD73-590B-4744-A8DE-D186F3A73FFB}">
      <dgm:prSet/>
      <dgm:spPr/>
      <dgm:t>
        <a:bodyPr/>
        <a:lstStyle/>
        <a:p>
          <a:endParaRPr lang="ru-RU"/>
        </a:p>
      </dgm:t>
    </dgm:pt>
    <dgm:pt modelId="{7D2A7547-2D97-48FE-868E-28C6508E3E8E}" type="sibTrans" cxnId="{B159DD73-590B-4744-A8DE-D186F3A73FFB}">
      <dgm:prSet/>
      <dgm:spPr/>
      <dgm:t>
        <a:bodyPr/>
        <a:lstStyle/>
        <a:p>
          <a:endParaRPr lang="ru-RU"/>
        </a:p>
      </dgm:t>
    </dgm:pt>
    <dgm:pt modelId="{1CFE2534-4E4C-4014-8E98-5FBABDDC6CF0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4 модуль</a:t>
          </a:r>
          <a:endParaRPr lang="ru-RU" dirty="0">
            <a:solidFill>
              <a:srgbClr val="002060"/>
            </a:solidFill>
          </a:endParaRPr>
        </a:p>
      </dgm:t>
    </dgm:pt>
    <dgm:pt modelId="{C524DDF5-03E5-4364-957C-9D75A00E9F98}" type="parTrans" cxnId="{9248CDC1-B147-4F94-981C-1C7F477D28A0}">
      <dgm:prSet/>
      <dgm:spPr/>
      <dgm:t>
        <a:bodyPr/>
        <a:lstStyle/>
        <a:p>
          <a:endParaRPr lang="ru-RU"/>
        </a:p>
      </dgm:t>
    </dgm:pt>
    <dgm:pt modelId="{C0F8CE20-2590-4743-BF20-3FD11E7967E5}" type="sibTrans" cxnId="{9248CDC1-B147-4F94-981C-1C7F477D28A0}">
      <dgm:prSet/>
      <dgm:spPr/>
      <dgm:t>
        <a:bodyPr/>
        <a:lstStyle/>
        <a:p>
          <a:endParaRPr lang="ru-RU"/>
        </a:p>
      </dgm:t>
    </dgm:pt>
    <dgm:pt modelId="{2F558E82-4355-437D-B78B-9B7D4A9346E3}">
      <dgm:prSet/>
      <dgm:spPr/>
      <dgm:t>
        <a:bodyPr/>
        <a:lstStyle/>
        <a:p>
          <a:pPr algn="ctr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Безопасность на улице</a:t>
          </a:r>
          <a:endParaRPr lang="ru-RU" dirty="0"/>
        </a:p>
      </dgm:t>
    </dgm:pt>
    <dgm:pt modelId="{00716A2F-070D-4F3F-A108-7D545F58E5F5}" type="parTrans" cxnId="{23181A39-1E7C-42B8-96AC-FA81492182B3}">
      <dgm:prSet/>
      <dgm:spPr/>
      <dgm:t>
        <a:bodyPr/>
        <a:lstStyle/>
        <a:p>
          <a:endParaRPr lang="ru-RU"/>
        </a:p>
      </dgm:t>
    </dgm:pt>
    <dgm:pt modelId="{9AC76995-2B4B-4516-90E3-43C202DCA339}" type="sibTrans" cxnId="{23181A39-1E7C-42B8-96AC-FA81492182B3}">
      <dgm:prSet/>
      <dgm:spPr/>
      <dgm:t>
        <a:bodyPr/>
        <a:lstStyle/>
        <a:p>
          <a:endParaRPr lang="ru-RU"/>
        </a:p>
      </dgm:t>
    </dgm:pt>
    <dgm:pt modelId="{C15B614B-1435-4B4E-9475-202D84FCD753}" type="pres">
      <dgm:prSet presAssocID="{E81721C0-7959-4765-B252-DD2492F9F0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E0AD41-2B44-4BA9-9F55-99AF17C996C2}" type="pres">
      <dgm:prSet presAssocID="{E81721C0-7959-4765-B252-DD2492F9F054}" presName="tSp" presStyleCnt="0"/>
      <dgm:spPr/>
    </dgm:pt>
    <dgm:pt modelId="{AB36E123-4F54-4B9E-B26F-D3D1AE3E31C9}" type="pres">
      <dgm:prSet presAssocID="{E81721C0-7959-4765-B252-DD2492F9F054}" presName="bSp" presStyleCnt="0"/>
      <dgm:spPr/>
    </dgm:pt>
    <dgm:pt modelId="{1DF834C6-8DCA-4333-953A-DAA71E845224}" type="pres">
      <dgm:prSet presAssocID="{E81721C0-7959-4765-B252-DD2492F9F054}" presName="process" presStyleCnt="0"/>
      <dgm:spPr/>
    </dgm:pt>
    <dgm:pt modelId="{3343A883-2108-4AAD-8B50-29B253947096}" type="pres">
      <dgm:prSet presAssocID="{975A95F3-D754-44FB-B006-B60C40CC39DD}" presName="composite1" presStyleCnt="0"/>
      <dgm:spPr/>
    </dgm:pt>
    <dgm:pt modelId="{E8D9A79A-E4A1-4F50-A87B-C5D121284731}" type="pres">
      <dgm:prSet presAssocID="{975A95F3-D754-44FB-B006-B60C40CC39DD}" presName="dummyNode1" presStyleLbl="node1" presStyleIdx="0" presStyleCnt="4"/>
      <dgm:spPr/>
    </dgm:pt>
    <dgm:pt modelId="{B8B840AF-8DEB-4BEE-B57A-7EA700FD8323}" type="pres">
      <dgm:prSet presAssocID="{975A95F3-D754-44FB-B006-B60C40CC39DD}" presName="childNode1" presStyleLbl="bgAcc1" presStyleIdx="0" presStyleCnt="4" custLinFactX="22008" custLinFactNeighborX="100000" custLinFactNeighborY="62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4C09F-59F7-4BA6-9B06-9C6001E030AD}" type="pres">
      <dgm:prSet presAssocID="{975A95F3-D754-44FB-B006-B60C40CC39DD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35C0E-E5E9-42ED-A096-75F7152C4399}" type="pres">
      <dgm:prSet presAssocID="{975A95F3-D754-44FB-B006-B60C40CC39DD}" presName="parentNode1" presStyleLbl="node1" presStyleIdx="0" presStyleCnt="4" custLinFactNeighborX="-20406" custLinFactNeighborY="-964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4838A-F4E8-4BFB-BEE2-EE94E3986E1B}" type="pres">
      <dgm:prSet presAssocID="{975A95F3-D754-44FB-B006-B60C40CC39DD}" presName="connSite1" presStyleCnt="0"/>
      <dgm:spPr/>
    </dgm:pt>
    <dgm:pt modelId="{E4F79954-63D6-41E4-B7FE-7D6A4FA2480E}" type="pres">
      <dgm:prSet presAssocID="{547E4441-FB19-4B78-82B5-D75D28416381}" presName="Name9" presStyleLbl="sibTrans2D1" presStyleIdx="0" presStyleCnt="3" custLinFactNeighborX="-2922" custLinFactNeighborY="-7026"/>
      <dgm:spPr/>
      <dgm:t>
        <a:bodyPr/>
        <a:lstStyle/>
        <a:p>
          <a:endParaRPr lang="ru-RU"/>
        </a:p>
      </dgm:t>
    </dgm:pt>
    <dgm:pt modelId="{122C7041-EBB7-45D0-86ED-C7C14EEE74BE}" type="pres">
      <dgm:prSet presAssocID="{11FBA377-6D81-44A8-B017-33D703EBA933}" presName="composite2" presStyleCnt="0"/>
      <dgm:spPr/>
    </dgm:pt>
    <dgm:pt modelId="{295156DA-BACB-4C65-B7EF-28254B79FCD5}" type="pres">
      <dgm:prSet presAssocID="{11FBA377-6D81-44A8-B017-33D703EBA933}" presName="dummyNode2" presStyleLbl="node1" presStyleIdx="0" presStyleCnt="4"/>
      <dgm:spPr/>
    </dgm:pt>
    <dgm:pt modelId="{88C18122-256C-4BF1-975F-579BF4C8BDC6}" type="pres">
      <dgm:prSet presAssocID="{11FBA377-6D81-44A8-B017-33D703EBA933}" presName="childNode2" presStyleLbl="bgAcc1" presStyleIdx="1" presStyleCnt="4" custLinFactX="-20239" custLinFactNeighborX="-100000" custLinFactNeighborY="-69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B61C1-9C11-4B43-9C2B-75BFBCFB852E}" type="pres">
      <dgm:prSet presAssocID="{11FBA377-6D81-44A8-B017-33D703EBA933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45E11-AD33-4443-8CC9-B0AA507170A0}" type="pres">
      <dgm:prSet presAssocID="{11FBA377-6D81-44A8-B017-33D703EBA933}" presName="parentNode2" presStyleLbl="node1" presStyleIdx="1" presStyleCnt="4" custLinFactY="1136" custLinFactNeighborX="-2760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A0E20-70C6-4AF1-A1F1-A6D4721116BC}" type="pres">
      <dgm:prSet presAssocID="{11FBA377-6D81-44A8-B017-33D703EBA933}" presName="connSite2" presStyleCnt="0"/>
      <dgm:spPr/>
    </dgm:pt>
    <dgm:pt modelId="{08C7EAA4-9F8A-46CA-B3FF-3EE42BEE5038}" type="pres">
      <dgm:prSet presAssocID="{32408DAB-4F7D-4001-A745-07CF658ED300}" presName="Name18" presStyleLbl="sibTrans2D1" presStyleIdx="1" presStyleCnt="3"/>
      <dgm:spPr/>
      <dgm:t>
        <a:bodyPr/>
        <a:lstStyle/>
        <a:p>
          <a:endParaRPr lang="ru-RU"/>
        </a:p>
      </dgm:t>
    </dgm:pt>
    <dgm:pt modelId="{A52BDAAD-8726-4B36-B662-04D73ADA9500}" type="pres">
      <dgm:prSet presAssocID="{2B863F33-ECE7-48E8-AE10-F4D1D6E3B688}" presName="composite1" presStyleCnt="0"/>
      <dgm:spPr/>
    </dgm:pt>
    <dgm:pt modelId="{E5FE821E-335D-43AC-8150-4A6E3A04697D}" type="pres">
      <dgm:prSet presAssocID="{2B863F33-ECE7-48E8-AE10-F4D1D6E3B688}" presName="dummyNode1" presStyleLbl="node1" presStyleIdx="1" presStyleCnt="4"/>
      <dgm:spPr/>
    </dgm:pt>
    <dgm:pt modelId="{2E50D64A-D257-4D3B-BA8C-837F30DD254A}" type="pres">
      <dgm:prSet presAssocID="{2B863F33-ECE7-48E8-AE10-F4D1D6E3B688}" presName="childNode1" presStyleLbl="bgAcc1" presStyleIdx="2" presStyleCnt="4" custLinFactNeighborX="3923" custLinFactNeighborY="-59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ABAACE-7053-46BA-A67C-2172F7C3687C}" type="pres">
      <dgm:prSet presAssocID="{2B863F33-ECE7-48E8-AE10-F4D1D6E3B688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A20DD-7D2F-4A0D-8FCA-92DE44A2D178}" type="pres">
      <dgm:prSet presAssocID="{2B863F33-ECE7-48E8-AE10-F4D1D6E3B688}" presName="parentNode1" presStyleLbl="node1" presStyleIdx="2" presStyleCnt="4" custLinFactNeighborX="-11110" custLinFactNeighborY="-726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17C622-7A75-4038-A7E5-AD260D290FB4}" type="pres">
      <dgm:prSet presAssocID="{2B863F33-ECE7-48E8-AE10-F4D1D6E3B688}" presName="connSite1" presStyleCnt="0"/>
      <dgm:spPr/>
    </dgm:pt>
    <dgm:pt modelId="{3C5F0607-EB10-4A5F-A619-DE7D37F046A8}" type="pres">
      <dgm:prSet presAssocID="{FE224AC0-FB0F-4FEE-9687-E8679E713ADF}" presName="Name9" presStyleLbl="sibTrans2D1" presStyleIdx="2" presStyleCnt="3"/>
      <dgm:spPr/>
      <dgm:t>
        <a:bodyPr/>
        <a:lstStyle/>
        <a:p>
          <a:endParaRPr lang="ru-RU"/>
        </a:p>
      </dgm:t>
    </dgm:pt>
    <dgm:pt modelId="{4811831B-CC34-4899-8A17-4037F9A47EDA}" type="pres">
      <dgm:prSet presAssocID="{1CFE2534-4E4C-4014-8E98-5FBABDDC6CF0}" presName="composite2" presStyleCnt="0"/>
      <dgm:spPr/>
    </dgm:pt>
    <dgm:pt modelId="{EA069597-DCA7-447A-917D-BE8703A99DB8}" type="pres">
      <dgm:prSet presAssocID="{1CFE2534-4E4C-4014-8E98-5FBABDDC6CF0}" presName="dummyNode2" presStyleLbl="node1" presStyleIdx="2" presStyleCnt="4"/>
      <dgm:spPr/>
    </dgm:pt>
    <dgm:pt modelId="{5531BCB4-E35C-4A96-A015-638E016D6A46}" type="pres">
      <dgm:prSet presAssocID="{1CFE2534-4E4C-4014-8E98-5FBABDDC6CF0}" presName="childNode2" presStyleLbl="bgAcc1" presStyleIdx="3" presStyleCnt="4" custLinFactNeighborX="1737" custLinFactNeighborY="72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68FC5-498E-416C-B132-179D7E477ABB}" type="pres">
      <dgm:prSet presAssocID="{1CFE2534-4E4C-4014-8E98-5FBABDDC6CF0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C3C4E-D574-477E-840C-3D73DC9AC905}" type="pres">
      <dgm:prSet presAssocID="{1CFE2534-4E4C-4014-8E98-5FBABDDC6CF0}" presName="parentNode2" presStyleLbl="node1" presStyleIdx="3" presStyleCnt="4" custLinFactY="13051" custLinFactNeighborX="-1830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6E9A9-D173-4890-862C-B46601797863}" type="pres">
      <dgm:prSet presAssocID="{1CFE2534-4E4C-4014-8E98-5FBABDDC6CF0}" presName="connSite2" presStyleCnt="0"/>
      <dgm:spPr/>
    </dgm:pt>
  </dgm:ptLst>
  <dgm:cxnLst>
    <dgm:cxn modelId="{F8E15612-67FC-4487-A64B-FEE2EAB2C549}" srcId="{975A95F3-D754-44FB-B006-B60C40CC39DD}" destId="{F74B0D4A-F636-482D-9D3D-C7ECE8D36FFE}" srcOrd="0" destOrd="0" parTransId="{02CBC4A6-FCEB-4484-93BD-A4B023106082}" sibTransId="{82295451-EB04-40AE-95EB-383D8D07AC44}"/>
    <dgm:cxn modelId="{41405055-F183-47CC-902D-9D5AE4FED152}" srcId="{11FBA377-6D81-44A8-B017-33D703EBA933}" destId="{1E330839-8291-4F64-BC93-3E5C4C16D0A7}" srcOrd="0" destOrd="0" parTransId="{678C47B4-337A-401F-9D66-E71F6BB5512A}" sibTransId="{B49D62EC-DBF8-4FCE-AEA1-4CB289152ECF}"/>
    <dgm:cxn modelId="{ECDEAF68-251E-44E8-A045-56EDF89C192C}" type="presOf" srcId="{E81721C0-7959-4765-B252-DD2492F9F054}" destId="{C15B614B-1435-4B4E-9475-202D84FCD753}" srcOrd="0" destOrd="0" presId="urn:microsoft.com/office/officeart/2005/8/layout/hProcess4"/>
    <dgm:cxn modelId="{0F771FEC-4DFA-454D-B258-62A7D14238FF}" type="presOf" srcId="{1E330839-8291-4F64-BC93-3E5C4C16D0A7}" destId="{A15B61C1-9C11-4B43-9C2B-75BFBCFB852E}" srcOrd="1" destOrd="0" presId="urn:microsoft.com/office/officeart/2005/8/layout/hProcess4"/>
    <dgm:cxn modelId="{CFAC222D-ECBF-4AD2-A34E-2F45610472E5}" type="presOf" srcId="{F74B0D4A-F636-482D-9D3D-C7ECE8D36FFE}" destId="{B8B840AF-8DEB-4BEE-B57A-7EA700FD8323}" srcOrd="0" destOrd="0" presId="urn:microsoft.com/office/officeart/2005/8/layout/hProcess4"/>
    <dgm:cxn modelId="{23181A39-1E7C-42B8-96AC-FA81492182B3}" srcId="{1CFE2534-4E4C-4014-8E98-5FBABDDC6CF0}" destId="{2F558E82-4355-437D-B78B-9B7D4A9346E3}" srcOrd="0" destOrd="0" parTransId="{00716A2F-070D-4F3F-A108-7D545F58E5F5}" sibTransId="{9AC76995-2B4B-4516-90E3-43C202DCA339}"/>
    <dgm:cxn modelId="{B159DD73-590B-4744-A8DE-D186F3A73FFB}" srcId="{2B863F33-ECE7-48E8-AE10-F4D1D6E3B688}" destId="{9923F978-2A1A-43BD-953D-84ABA42F3532}" srcOrd="0" destOrd="0" parTransId="{70D86002-FAAE-4409-A43C-87080706075B}" sibTransId="{7D2A7547-2D97-48FE-868E-28C6508E3E8E}"/>
    <dgm:cxn modelId="{8D73B1AF-D8A4-4641-9F95-91231B2487B7}" type="presOf" srcId="{975A95F3-D754-44FB-B006-B60C40CC39DD}" destId="{00035C0E-E5E9-42ED-A096-75F7152C4399}" srcOrd="0" destOrd="0" presId="urn:microsoft.com/office/officeart/2005/8/layout/hProcess4"/>
    <dgm:cxn modelId="{85CB8418-FDC4-483C-BBBE-907EC01E6D35}" type="presOf" srcId="{2F558E82-4355-437D-B78B-9B7D4A9346E3}" destId="{5531BCB4-E35C-4A96-A015-638E016D6A46}" srcOrd="0" destOrd="0" presId="urn:microsoft.com/office/officeart/2005/8/layout/hProcess4"/>
    <dgm:cxn modelId="{7E5B2ACA-872D-46D4-916F-0D15D9910885}" type="presOf" srcId="{F74B0D4A-F636-482D-9D3D-C7ECE8D36FFE}" destId="{6F64C09F-59F7-4BA6-9B06-9C6001E030AD}" srcOrd="1" destOrd="0" presId="urn:microsoft.com/office/officeart/2005/8/layout/hProcess4"/>
    <dgm:cxn modelId="{604A39CE-F241-44A9-9E6E-E48BC9034A2E}" type="presOf" srcId="{FE224AC0-FB0F-4FEE-9687-E8679E713ADF}" destId="{3C5F0607-EB10-4A5F-A619-DE7D37F046A8}" srcOrd="0" destOrd="0" presId="urn:microsoft.com/office/officeart/2005/8/layout/hProcess4"/>
    <dgm:cxn modelId="{D35E2A6A-DE7C-43E2-8627-33B4F6ADC8EF}" type="presOf" srcId="{1CFE2534-4E4C-4014-8E98-5FBABDDC6CF0}" destId="{4ACC3C4E-D574-477E-840C-3D73DC9AC905}" srcOrd="0" destOrd="0" presId="urn:microsoft.com/office/officeart/2005/8/layout/hProcess4"/>
    <dgm:cxn modelId="{9248CDC1-B147-4F94-981C-1C7F477D28A0}" srcId="{E81721C0-7959-4765-B252-DD2492F9F054}" destId="{1CFE2534-4E4C-4014-8E98-5FBABDDC6CF0}" srcOrd="3" destOrd="0" parTransId="{C524DDF5-03E5-4364-957C-9D75A00E9F98}" sibTransId="{C0F8CE20-2590-4743-BF20-3FD11E7967E5}"/>
    <dgm:cxn modelId="{F649C70C-5D5F-47C7-9574-EA352FDA30B9}" type="presOf" srcId="{11FBA377-6D81-44A8-B017-33D703EBA933}" destId="{01845E11-AD33-4443-8CC9-B0AA507170A0}" srcOrd="0" destOrd="0" presId="urn:microsoft.com/office/officeart/2005/8/layout/hProcess4"/>
    <dgm:cxn modelId="{18969B2F-F5E3-41B6-9B98-42CE09D9A3A9}" type="presOf" srcId="{32408DAB-4F7D-4001-A745-07CF658ED300}" destId="{08C7EAA4-9F8A-46CA-B3FF-3EE42BEE5038}" srcOrd="0" destOrd="0" presId="urn:microsoft.com/office/officeart/2005/8/layout/hProcess4"/>
    <dgm:cxn modelId="{D0F0AF2B-B5F6-45C0-A8D4-452D39D3537F}" type="presOf" srcId="{9923F978-2A1A-43BD-953D-84ABA42F3532}" destId="{2E50D64A-D257-4D3B-BA8C-837F30DD254A}" srcOrd="0" destOrd="0" presId="urn:microsoft.com/office/officeart/2005/8/layout/hProcess4"/>
    <dgm:cxn modelId="{034B849E-552D-4B64-94DE-56B0C4477B6B}" srcId="{E81721C0-7959-4765-B252-DD2492F9F054}" destId="{975A95F3-D754-44FB-B006-B60C40CC39DD}" srcOrd="0" destOrd="0" parTransId="{FC45D37E-738B-454F-8353-3E5205780736}" sibTransId="{547E4441-FB19-4B78-82B5-D75D28416381}"/>
    <dgm:cxn modelId="{09D3FA7C-3EDF-4074-8C77-5228382A8F68}" type="presOf" srcId="{2F558E82-4355-437D-B78B-9B7D4A9346E3}" destId="{CC868FC5-498E-416C-B132-179D7E477ABB}" srcOrd="1" destOrd="0" presId="urn:microsoft.com/office/officeart/2005/8/layout/hProcess4"/>
    <dgm:cxn modelId="{E168F492-4347-4439-902D-E647285B6BD3}" srcId="{E81721C0-7959-4765-B252-DD2492F9F054}" destId="{11FBA377-6D81-44A8-B017-33D703EBA933}" srcOrd="1" destOrd="0" parTransId="{76A9BD6B-8CC7-4793-8FA1-B426FBC6029D}" sibTransId="{32408DAB-4F7D-4001-A745-07CF658ED300}"/>
    <dgm:cxn modelId="{126F87A4-D889-4784-AAC7-97921CB5194E}" type="presOf" srcId="{9923F978-2A1A-43BD-953D-84ABA42F3532}" destId="{9BABAACE-7053-46BA-A67C-2172F7C3687C}" srcOrd="1" destOrd="0" presId="urn:microsoft.com/office/officeart/2005/8/layout/hProcess4"/>
    <dgm:cxn modelId="{7E92CEC9-80A2-4109-BC1F-5B6A9C90B808}" srcId="{E81721C0-7959-4765-B252-DD2492F9F054}" destId="{2B863F33-ECE7-48E8-AE10-F4D1D6E3B688}" srcOrd="2" destOrd="0" parTransId="{88C8B64B-646D-4450-9977-B73F46DC6174}" sibTransId="{FE224AC0-FB0F-4FEE-9687-E8679E713ADF}"/>
    <dgm:cxn modelId="{2A84A3E3-C0D0-4C55-B194-BCDDCC625D26}" type="presOf" srcId="{1E330839-8291-4F64-BC93-3E5C4C16D0A7}" destId="{88C18122-256C-4BF1-975F-579BF4C8BDC6}" srcOrd="0" destOrd="0" presId="urn:microsoft.com/office/officeart/2005/8/layout/hProcess4"/>
    <dgm:cxn modelId="{D38FE102-9F6D-44CC-A9A2-A9E42AE1E87C}" type="presOf" srcId="{2B863F33-ECE7-48E8-AE10-F4D1D6E3B688}" destId="{A7DA20DD-7D2F-4A0D-8FCA-92DE44A2D178}" srcOrd="0" destOrd="0" presId="urn:microsoft.com/office/officeart/2005/8/layout/hProcess4"/>
    <dgm:cxn modelId="{1A9D0AA3-1F0F-446C-845E-B59F524B5AC7}" type="presOf" srcId="{547E4441-FB19-4B78-82B5-D75D28416381}" destId="{E4F79954-63D6-41E4-B7FE-7D6A4FA2480E}" srcOrd="0" destOrd="0" presId="urn:microsoft.com/office/officeart/2005/8/layout/hProcess4"/>
    <dgm:cxn modelId="{AA5EB0ED-0370-4566-8C42-23614D366C90}" type="presParOf" srcId="{C15B614B-1435-4B4E-9475-202D84FCD753}" destId="{B9E0AD41-2B44-4BA9-9F55-99AF17C996C2}" srcOrd="0" destOrd="0" presId="urn:microsoft.com/office/officeart/2005/8/layout/hProcess4"/>
    <dgm:cxn modelId="{D4D37AAF-5796-4E8B-8E45-019A1AEC8A58}" type="presParOf" srcId="{C15B614B-1435-4B4E-9475-202D84FCD753}" destId="{AB36E123-4F54-4B9E-B26F-D3D1AE3E31C9}" srcOrd="1" destOrd="0" presId="urn:microsoft.com/office/officeart/2005/8/layout/hProcess4"/>
    <dgm:cxn modelId="{3F22B714-B2C2-4504-B261-2C414D468522}" type="presParOf" srcId="{C15B614B-1435-4B4E-9475-202D84FCD753}" destId="{1DF834C6-8DCA-4333-953A-DAA71E845224}" srcOrd="2" destOrd="0" presId="urn:microsoft.com/office/officeart/2005/8/layout/hProcess4"/>
    <dgm:cxn modelId="{788D4A03-256A-4495-8294-2EB671A0DC27}" type="presParOf" srcId="{1DF834C6-8DCA-4333-953A-DAA71E845224}" destId="{3343A883-2108-4AAD-8B50-29B253947096}" srcOrd="0" destOrd="0" presId="urn:microsoft.com/office/officeart/2005/8/layout/hProcess4"/>
    <dgm:cxn modelId="{0E02B492-B660-4897-9B6B-D02B97375ADE}" type="presParOf" srcId="{3343A883-2108-4AAD-8B50-29B253947096}" destId="{E8D9A79A-E4A1-4F50-A87B-C5D121284731}" srcOrd="0" destOrd="0" presId="urn:microsoft.com/office/officeart/2005/8/layout/hProcess4"/>
    <dgm:cxn modelId="{132CFC86-36CF-4633-8C9A-0EC6830E2DC6}" type="presParOf" srcId="{3343A883-2108-4AAD-8B50-29B253947096}" destId="{B8B840AF-8DEB-4BEE-B57A-7EA700FD8323}" srcOrd="1" destOrd="0" presId="urn:microsoft.com/office/officeart/2005/8/layout/hProcess4"/>
    <dgm:cxn modelId="{659D23A4-4E7F-4A37-9284-E38830B5527A}" type="presParOf" srcId="{3343A883-2108-4AAD-8B50-29B253947096}" destId="{6F64C09F-59F7-4BA6-9B06-9C6001E030AD}" srcOrd="2" destOrd="0" presId="urn:microsoft.com/office/officeart/2005/8/layout/hProcess4"/>
    <dgm:cxn modelId="{F343A837-7503-4C45-BD0B-13A05D0C67F4}" type="presParOf" srcId="{3343A883-2108-4AAD-8B50-29B253947096}" destId="{00035C0E-E5E9-42ED-A096-75F7152C4399}" srcOrd="3" destOrd="0" presId="urn:microsoft.com/office/officeart/2005/8/layout/hProcess4"/>
    <dgm:cxn modelId="{0B8A1633-CB97-4DE9-8CC1-44565CF5B14C}" type="presParOf" srcId="{3343A883-2108-4AAD-8B50-29B253947096}" destId="{6174838A-F4E8-4BFB-BEE2-EE94E3986E1B}" srcOrd="4" destOrd="0" presId="urn:microsoft.com/office/officeart/2005/8/layout/hProcess4"/>
    <dgm:cxn modelId="{972142AB-4733-4048-99E2-4F12C782E21F}" type="presParOf" srcId="{1DF834C6-8DCA-4333-953A-DAA71E845224}" destId="{E4F79954-63D6-41E4-B7FE-7D6A4FA2480E}" srcOrd="1" destOrd="0" presId="urn:microsoft.com/office/officeart/2005/8/layout/hProcess4"/>
    <dgm:cxn modelId="{B38AB1C4-222F-48CE-A80D-0B832497BF48}" type="presParOf" srcId="{1DF834C6-8DCA-4333-953A-DAA71E845224}" destId="{122C7041-EBB7-45D0-86ED-C7C14EEE74BE}" srcOrd="2" destOrd="0" presId="urn:microsoft.com/office/officeart/2005/8/layout/hProcess4"/>
    <dgm:cxn modelId="{AD337259-778B-4FD4-920B-8580F5C9946E}" type="presParOf" srcId="{122C7041-EBB7-45D0-86ED-C7C14EEE74BE}" destId="{295156DA-BACB-4C65-B7EF-28254B79FCD5}" srcOrd="0" destOrd="0" presId="urn:microsoft.com/office/officeart/2005/8/layout/hProcess4"/>
    <dgm:cxn modelId="{787C85D2-B932-4508-A13E-4F0D936CD42A}" type="presParOf" srcId="{122C7041-EBB7-45D0-86ED-C7C14EEE74BE}" destId="{88C18122-256C-4BF1-975F-579BF4C8BDC6}" srcOrd="1" destOrd="0" presId="urn:microsoft.com/office/officeart/2005/8/layout/hProcess4"/>
    <dgm:cxn modelId="{E25B1AD2-8C8B-4D9E-B980-13B840020225}" type="presParOf" srcId="{122C7041-EBB7-45D0-86ED-C7C14EEE74BE}" destId="{A15B61C1-9C11-4B43-9C2B-75BFBCFB852E}" srcOrd="2" destOrd="0" presId="urn:microsoft.com/office/officeart/2005/8/layout/hProcess4"/>
    <dgm:cxn modelId="{68F905CE-2F1B-427F-A13A-D9795190DD63}" type="presParOf" srcId="{122C7041-EBB7-45D0-86ED-C7C14EEE74BE}" destId="{01845E11-AD33-4443-8CC9-B0AA507170A0}" srcOrd="3" destOrd="0" presId="urn:microsoft.com/office/officeart/2005/8/layout/hProcess4"/>
    <dgm:cxn modelId="{F0272839-217A-43CD-B86C-AF517B246CB5}" type="presParOf" srcId="{122C7041-EBB7-45D0-86ED-C7C14EEE74BE}" destId="{6BCA0E20-70C6-4AF1-A1F1-A6D4721116BC}" srcOrd="4" destOrd="0" presId="urn:microsoft.com/office/officeart/2005/8/layout/hProcess4"/>
    <dgm:cxn modelId="{AA7D2DCA-D062-4536-87F4-215A4BE130AC}" type="presParOf" srcId="{1DF834C6-8DCA-4333-953A-DAA71E845224}" destId="{08C7EAA4-9F8A-46CA-B3FF-3EE42BEE5038}" srcOrd="3" destOrd="0" presId="urn:microsoft.com/office/officeart/2005/8/layout/hProcess4"/>
    <dgm:cxn modelId="{88D0ED72-6EAE-489F-9EB2-D13A9C0A0974}" type="presParOf" srcId="{1DF834C6-8DCA-4333-953A-DAA71E845224}" destId="{A52BDAAD-8726-4B36-B662-04D73ADA9500}" srcOrd="4" destOrd="0" presId="urn:microsoft.com/office/officeart/2005/8/layout/hProcess4"/>
    <dgm:cxn modelId="{94E959CF-F626-4F45-9AE0-4CC7C3331BF8}" type="presParOf" srcId="{A52BDAAD-8726-4B36-B662-04D73ADA9500}" destId="{E5FE821E-335D-43AC-8150-4A6E3A04697D}" srcOrd="0" destOrd="0" presId="urn:microsoft.com/office/officeart/2005/8/layout/hProcess4"/>
    <dgm:cxn modelId="{175BF06C-E416-4D87-9B06-4E91D52ABDE8}" type="presParOf" srcId="{A52BDAAD-8726-4B36-B662-04D73ADA9500}" destId="{2E50D64A-D257-4D3B-BA8C-837F30DD254A}" srcOrd="1" destOrd="0" presId="urn:microsoft.com/office/officeart/2005/8/layout/hProcess4"/>
    <dgm:cxn modelId="{93627951-CE22-4FA8-898C-BE10C32198D9}" type="presParOf" srcId="{A52BDAAD-8726-4B36-B662-04D73ADA9500}" destId="{9BABAACE-7053-46BA-A67C-2172F7C3687C}" srcOrd="2" destOrd="0" presId="urn:microsoft.com/office/officeart/2005/8/layout/hProcess4"/>
    <dgm:cxn modelId="{EDF99019-FE41-4967-B690-AC702D0D68E7}" type="presParOf" srcId="{A52BDAAD-8726-4B36-B662-04D73ADA9500}" destId="{A7DA20DD-7D2F-4A0D-8FCA-92DE44A2D178}" srcOrd="3" destOrd="0" presId="urn:microsoft.com/office/officeart/2005/8/layout/hProcess4"/>
    <dgm:cxn modelId="{05CCC541-42B8-4226-8AE4-BAA6251155B7}" type="presParOf" srcId="{A52BDAAD-8726-4B36-B662-04D73ADA9500}" destId="{9317C622-7A75-4038-A7E5-AD260D290FB4}" srcOrd="4" destOrd="0" presId="urn:microsoft.com/office/officeart/2005/8/layout/hProcess4"/>
    <dgm:cxn modelId="{40D825B2-2123-48AB-8569-A500B306C499}" type="presParOf" srcId="{1DF834C6-8DCA-4333-953A-DAA71E845224}" destId="{3C5F0607-EB10-4A5F-A619-DE7D37F046A8}" srcOrd="5" destOrd="0" presId="urn:microsoft.com/office/officeart/2005/8/layout/hProcess4"/>
    <dgm:cxn modelId="{65C5CF00-609E-4FA4-8B8F-C39F68752531}" type="presParOf" srcId="{1DF834C6-8DCA-4333-953A-DAA71E845224}" destId="{4811831B-CC34-4899-8A17-4037F9A47EDA}" srcOrd="6" destOrd="0" presId="urn:microsoft.com/office/officeart/2005/8/layout/hProcess4"/>
    <dgm:cxn modelId="{9D49921D-18D4-420A-A294-6BDFE47A6C10}" type="presParOf" srcId="{4811831B-CC34-4899-8A17-4037F9A47EDA}" destId="{EA069597-DCA7-447A-917D-BE8703A99DB8}" srcOrd="0" destOrd="0" presId="urn:microsoft.com/office/officeart/2005/8/layout/hProcess4"/>
    <dgm:cxn modelId="{E71E06DB-4EA4-499F-BFEE-C4BD5F5D4BF9}" type="presParOf" srcId="{4811831B-CC34-4899-8A17-4037F9A47EDA}" destId="{5531BCB4-E35C-4A96-A015-638E016D6A46}" srcOrd="1" destOrd="0" presId="urn:microsoft.com/office/officeart/2005/8/layout/hProcess4"/>
    <dgm:cxn modelId="{1C4FBD91-BE18-4F0F-A389-A2801E5E7BD2}" type="presParOf" srcId="{4811831B-CC34-4899-8A17-4037F9A47EDA}" destId="{CC868FC5-498E-416C-B132-179D7E477ABB}" srcOrd="2" destOrd="0" presId="urn:microsoft.com/office/officeart/2005/8/layout/hProcess4"/>
    <dgm:cxn modelId="{1A213E98-F384-4759-AF99-97B1D28A0606}" type="presParOf" srcId="{4811831B-CC34-4899-8A17-4037F9A47EDA}" destId="{4ACC3C4E-D574-477E-840C-3D73DC9AC905}" srcOrd="3" destOrd="0" presId="urn:microsoft.com/office/officeart/2005/8/layout/hProcess4"/>
    <dgm:cxn modelId="{39650A1F-0EF7-4982-AEB6-594C3179AF08}" type="presParOf" srcId="{4811831B-CC34-4899-8A17-4037F9A47EDA}" destId="{D2C6E9A9-D173-4890-862C-B4660179786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3EAE5-7EF6-4848-820F-ABCBEA26F521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0CA00689-CE07-45C1-B14D-072554679802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Практический блок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31B8EC5A-0962-4D69-B964-1C3838DE0123}" type="parTrans" cxnId="{24D3E3B4-84DD-4169-8D96-936588823BF2}">
      <dgm:prSet/>
      <dgm:spPr/>
      <dgm:t>
        <a:bodyPr/>
        <a:lstStyle/>
        <a:p>
          <a:endParaRPr lang="ru-RU"/>
        </a:p>
      </dgm:t>
    </dgm:pt>
    <dgm:pt modelId="{A4B43139-50DE-4C81-AEF7-240156CE11AF}" type="sibTrans" cxnId="{24D3E3B4-84DD-4169-8D96-936588823BF2}">
      <dgm:prSet/>
      <dgm:spPr/>
      <dgm:t>
        <a:bodyPr/>
        <a:lstStyle/>
        <a:p>
          <a:endParaRPr lang="ru-RU"/>
        </a:p>
      </dgm:t>
    </dgm:pt>
    <dgm:pt modelId="{5918ECC4-FFE2-416B-ABE1-CAD3D0D8B82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Arial Black" pitchFamily="34" charset="0"/>
            </a:rPr>
            <a:t> </a:t>
          </a:r>
        </a:p>
        <a:p>
          <a:r>
            <a:rPr lang="ru-RU" dirty="0" smtClean="0">
              <a:solidFill>
                <a:srgbClr val="002060"/>
              </a:solidFill>
              <a:latin typeface="Arial Black" pitchFamily="34" charset="0"/>
            </a:rPr>
            <a:t>Блок профориентации</a:t>
          </a:r>
          <a:endParaRPr lang="ru-RU" dirty="0">
            <a:solidFill>
              <a:srgbClr val="002060"/>
            </a:solidFill>
            <a:latin typeface="Arial Black" pitchFamily="34" charset="0"/>
          </a:endParaRPr>
        </a:p>
      </dgm:t>
    </dgm:pt>
    <dgm:pt modelId="{9C751879-37AD-483D-A39A-A14E3820CA90}" type="parTrans" cxnId="{8239F7D2-1062-4D46-AAE2-4FF705BE6189}">
      <dgm:prSet/>
      <dgm:spPr/>
      <dgm:t>
        <a:bodyPr/>
        <a:lstStyle/>
        <a:p>
          <a:endParaRPr lang="ru-RU"/>
        </a:p>
      </dgm:t>
    </dgm:pt>
    <dgm:pt modelId="{68EC3851-B7A0-4A75-B1DB-1089B21E395E}" type="sibTrans" cxnId="{8239F7D2-1062-4D46-AAE2-4FF705BE6189}">
      <dgm:prSet/>
      <dgm:spPr/>
      <dgm:t>
        <a:bodyPr/>
        <a:lstStyle/>
        <a:p>
          <a:endParaRPr lang="ru-RU"/>
        </a:p>
      </dgm:t>
    </dgm:pt>
    <dgm:pt modelId="{556EC3D0-C824-4EDD-A1C4-7FB243705EB5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 Black" pitchFamily="34" charset="0"/>
            </a:rPr>
            <a:t>Теоретический блок</a:t>
          </a:r>
          <a:endParaRPr lang="ru-RU" sz="1800" dirty="0">
            <a:solidFill>
              <a:srgbClr val="002060"/>
            </a:solidFill>
            <a:latin typeface="Arial Black" pitchFamily="34" charset="0"/>
          </a:endParaRPr>
        </a:p>
      </dgm:t>
    </dgm:pt>
    <dgm:pt modelId="{1D8A164F-237D-4346-A1BD-61C6ADEB4879}" type="parTrans" cxnId="{00D6EAA8-5FEA-4631-AD72-A7D316BED8DC}">
      <dgm:prSet/>
      <dgm:spPr/>
      <dgm:t>
        <a:bodyPr/>
        <a:lstStyle/>
        <a:p>
          <a:endParaRPr lang="ru-RU"/>
        </a:p>
      </dgm:t>
    </dgm:pt>
    <dgm:pt modelId="{BE338836-FE94-4CE4-A1CB-A13F0988AF77}" type="sibTrans" cxnId="{00D6EAA8-5FEA-4631-AD72-A7D316BED8DC}">
      <dgm:prSet/>
      <dgm:spPr/>
      <dgm:t>
        <a:bodyPr/>
        <a:lstStyle/>
        <a:p>
          <a:endParaRPr lang="ru-RU"/>
        </a:p>
      </dgm:t>
    </dgm:pt>
    <dgm:pt modelId="{39721E5C-CAD1-428F-9251-61315C84D060}" type="pres">
      <dgm:prSet presAssocID="{B933EAE5-7EF6-4848-820F-ABCBEA26F521}" presName="compositeShape" presStyleCnt="0">
        <dgm:presLayoutVars>
          <dgm:chMax val="7"/>
          <dgm:dir/>
          <dgm:resizeHandles val="exact"/>
        </dgm:presLayoutVars>
      </dgm:prSet>
      <dgm:spPr/>
    </dgm:pt>
    <dgm:pt modelId="{5BB0081C-0100-4F40-8B26-0D705DDD933E}" type="pres">
      <dgm:prSet presAssocID="{B933EAE5-7EF6-4848-820F-ABCBEA26F521}" presName="wedge1" presStyleLbl="node1" presStyleIdx="0" presStyleCnt="3" custScaleX="136231"/>
      <dgm:spPr/>
      <dgm:t>
        <a:bodyPr/>
        <a:lstStyle/>
        <a:p>
          <a:endParaRPr lang="ru-RU"/>
        </a:p>
      </dgm:t>
    </dgm:pt>
    <dgm:pt modelId="{E01793F1-4F3C-4AC3-83EE-375D171B345C}" type="pres">
      <dgm:prSet presAssocID="{B933EAE5-7EF6-4848-820F-ABCBEA26F521}" presName="dummy1a" presStyleCnt="0"/>
      <dgm:spPr/>
    </dgm:pt>
    <dgm:pt modelId="{81842598-651B-4855-8526-69ADBE0D8874}" type="pres">
      <dgm:prSet presAssocID="{B933EAE5-7EF6-4848-820F-ABCBEA26F521}" presName="dummy1b" presStyleCnt="0"/>
      <dgm:spPr/>
    </dgm:pt>
    <dgm:pt modelId="{EFBFD6BA-823D-4285-86AE-711E6BFF03D0}" type="pres">
      <dgm:prSet presAssocID="{B933EAE5-7EF6-4848-820F-ABCBEA26F52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97A06-D20D-42AF-9C42-C7C33C90B65F}" type="pres">
      <dgm:prSet presAssocID="{B933EAE5-7EF6-4848-820F-ABCBEA26F521}" presName="wedge2" presStyleLbl="node1" presStyleIdx="1" presStyleCnt="3" custScaleX="133109"/>
      <dgm:spPr/>
      <dgm:t>
        <a:bodyPr/>
        <a:lstStyle/>
        <a:p>
          <a:endParaRPr lang="ru-RU"/>
        </a:p>
      </dgm:t>
    </dgm:pt>
    <dgm:pt modelId="{7EC5484E-3B3D-4F10-A8B0-680A08F6CF7D}" type="pres">
      <dgm:prSet presAssocID="{B933EAE5-7EF6-4848-820F-ABCBEA26F521}" presName="dummy2a" presStyleCnt="0"/>
      <dgm:spPr/>
    </dgm:pt>
    <dgm:pt modelId="{F09F2CA5-0EFA-4CBC-8673-F31CD156E865}" type="pres">
      <dgm:prSet presAssocID="{B933EAE5-7EF6-4848-820F-ABCBEA26F521}" presName="dummy2b" presStyleCnt="0"/>
      <dgm:spPr/>
    </dgm:pt>
    <dgm:pt modelId="{8FBFEA10-38EE-4B9B-B0DC-84FAD9EC5CB3}" type="pres">
      <dgm:prSet presAssocID="{B933EAE5-7EF6-4848-820F-ABCBEA26F52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B519D3-0A95-4595-BF44-0E22F045BE03}" type="pres">
      <dgm:prSet presAssocID="{B933EAE5-7EF6-4848-820F-ABCBEA26F521}" presName="wedge3" presStyleLbl="node1" presStyleIdx="2" presStyleCnt="3" custScaleX="139309" custScaleY="98277"/>
      <dgm:spPr/>
      <dgm:t>
        <a:bodyPr/>
        <a:lstStyle/>
        <a:p>
          <a:endParaRPr lang="ru-RU"/>
        </a:p>
      </dgm:t>
    </dgm:pt>
    <dgm:pt modelId="{0F0B3DB1-6773-4371-A1F2-21A9C304AED6}" type="pres">
      <dgm:prSet presAssocID="{B933EAE5-7EF6-4848-820F-ABCBEA26F521}" presName="dummy3a" presStyleCnt="0"/>
      <dgm:spPr/>
    </dgm:pt>
    <dgm:pt modelId="{71C0A176-8549-4130-AE06-57A71CF23B1D}" type="pres">
      <dgm:prSet presAssocID="{B933EAE5-7EF6-4848-820F-ABCBEA26F521}" presName="dummy3b" presStyleCnt="0"/>
      <dgm:spPr/>
    </dgm:pt>
    <dgm:pt modelId="{E2111ED4-1FDD-4D42-82C7-8C00755FCD74}" type="pres">
      <dgm:prSet presAssocID="{B933EAE5-7EF6-4848-820F-ABCBEA26F52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17A85-292D-4940-B312-FF7EDA71E68D}" type="pres">
      <dgm:prSet presAssocID="{A4B43139-50DE-4C81-AEF7-240156CE11AF}" presName="arrowWedge1" presStyleLbl="fgSibTrans2D1" presStyleIdx="0" presStyleCnt="3" custLinFactNeighborX="26239" custLinFactNeighborY="-1377"/>
      <dgm:spPr/>
    </dgm:pt>
    <dgm:pt modelId="{442B313A-D6AE-46F4-9714-30139062AB15}" type="pres">
      <dgm:prSet presAssocID="{68EC3851-B7A0-4A75-B1DB-1089B21E395E}" presName="arrowWedge2" presStyleLbl="fgSibTrans2D1" presStyleIdx="1" presStyleCnt="3" custLinFactNeighborX="-2932" custLinFactNeighborY="15346"/>
      <dgm:spPr/>
    </dgm:pt>
    <dgm:pt modelId="{52E35AF6-0703-4322-891A-B96F1541F46E}" type="pres">
      <dgm:prSet presAssocID="{BE338836-FE94-4CE4-A1CB-A13F0988AF77}" presName="arrowWedge3" presStyleLbl="fgSibTrans2D1" presStyleIdx="2" presStyleCnt="3" custLinFactNeighborX="-25155" custLinFactNeighborY="-1384"/>
      <dgm:spPr/>
    </dgm:pt>
  </dgm:ptLst>
  <dgm:cxnLst>
    <dgm:cxn modelId="{BAB71B0E-6647-48C2-B9BA-38248E231EA6}" type="presOf" srcId="{556EC3D0-C824-4EDD-A1C4-7FB243705EB5}" destId="{4BB519D3-0A95-4595-BF44-0E22F045BE03}" srcOrd="0" destOrd="0" presId="urn:microsoft.com/office/officeart/2005/8/layout/cycle8"/>
    <dgm:cxn modelId="{8239F7D2-1062-4D46-AAE2-4FF705BE6189}" srcId="{B933EAE5-7EF6-4848-820F-ABCBEA26F521}" destId="{5918ECC4-FFE2-416B-ABE1-CAD3D0D8B825}" srcOrd="1" destOrd="0" parTransId="{9C751879-37AD-483D-A39A-A14E3820CA90}" sibTransId="{68EC3851-B7A0-4A75-B1DB-1089B21E395E}"/>
    <dgm:cxn modelId="{24D3E3B4-84DD-4169-8D96-936588823BF2}" srcId="{B933EAE5-7EF6-4848-820F-ABCBEA26F521}" destId="{0CA00689-CE07-45C1-B14D-072554679802}" srcOrd="0" destOrd="0" parTransId="{31B8EC5A-0962-4D69-B964-1C3838DE0123}" sibTransId="{A4B43139-50DE-4C81-AEF7-240156CE11AF}"/>
    <dgm:cxn modelId="{EF0B7185-764D-41A8-8372-19B031F5D836}" type="presOf" srcId="{0CA00689-CE07-45C1-B14D-072554679802}" destId="{5BB0081C-0100-4F40-8B26-0D705DDD933E}" srcOrd="0" destOrd="0" presId="urn:microsoft.com/office/officeart/2005/8/layout/cycle8"/>
    <dgm:cxn modelId="{7E58A15F-540D-4CAD-A2AD-A3187787ED1E}" type="presOf" srcId="{5918ECC4-FFE2-416B-ABE1-CAD3D0D8B825}" destId="{2D997A06-D20D-42AF-9C42-C7C33C90B65F}" srcOrd="0" destOrd="0" presId="urn:microsoft.com/office/officeart/2005/8/layout/cycle8"/>
    <dgm:cxn modelId="{E1975C63-3354-4855-A3F3-CE0F87949B79}" type="presOf" srcId="{B933EAE5-7EF6-4848-820F-ABCBEA26F521}" destId="{39721E5C-CAD1-428F-9251-61315C84D060}" srcOrd="0" destOrd="0" presId="urn:microsoft.com/office/officeart/2005/8/layout/cycle8"/>
    <dgm:cxn modelId="{00D6EAA8-5FEA-4631-AD72-A7D316BED8DC}" srcId="{B933EAE5-7EF6-4848-820F-ABCBEA26F521}" destId="{556EC3D0-C824-4EDD-A1C4-7FB243705EB5}" srcOrd="2" destOrd="0" parTransId="{1D8A164F-237D-4346-A1BD-61C6ADEB4879}" sibTransId="{BE338836-FE94-4CE4-A1CB-A13F0988AF77}"/>
    <dgm:cxn modelId="{0C025B14-B260-41F6-9FCE-866196AC86EF}" type="presOf" srcId="{556EC3D0-C824-4EDD-A1C4-7FB243705EB5}" destId="{E2111ED4-1FDD-4D42-82C7-8C00755FCD74}" srcOrd="1" destOrd="0" presId="urn:microsoft.com/office/officeart/2005/8/layout/cycle8"/>
    <dgm:cxn modelId="{BD41C4B7-B277-4289-AF53-08EA429762D0}" type="presOf" srcId="{5918ECC4-FFE2-416B-ABE1-CAD3D0D8B825}" destId="{8FBFEA10-38EE-4B9B-B0DC-84FAD9EC5CB3}" srcOrd="1" destOrd="0" presId="urn:microsoft.com/office/officeart/2005/8/layout/cycle8"/>
    <dgm:cxn modelId="{8E389CE5-2150-4407-B309-4C3CC274424D}" type="presOf" srcId="{0CA00689-CE07-45C1-B14D-072554679802}" destId="{EFBFD6BA-823D-4285-86AE-711E6BFF03D0}" srcOrd="1" destOrd="0" presId="urn:microsoft.com/office/officeart/2005/8/layout/cycle8"/>
    <dgm:cxn modelId="{FEBBE03F-A627-4D36-8330-F7C36F2DB036}" type="presParOf" srcId="{39721E5C-CAD1-428F-9251-61315C84D060}" destId="{5BB0081C-0100-4F40-8B26-0D705DDD933E}" srcOrd="0" destOrd="0" presId="urn:microsoft.com/office/officeart/2005/8/layout/cycle8"/>
    <dgm:cxn modelId="{ABDB99D1-64B1-4E17-8658-BFBAB4251A90}" type="presParOf" srcId="{39721E5C-CAD1-428F-9251-61315C84D060}" destId="{E01793F1-4F3C-4AC3-83EE-375D171B345C}" srcOrd="1" destOrd="0" presId="urn:microsoft.com/office/officeart/2005/8/layout/cycle8"/>
    <dgm:cxn modelId="{31ACA581-38EB-48A1-8586-495A40752657}" type="presParOf" srcId="{39721E5C-CAD1-428F-9251-61315C84D060}" destId="{81842598-651B-4855-8526-69ADBE0D8874}" srcOrd="2" destOrd="0" presId="urn:microsoft.com/office/officeart/2005/8/layout/cycle8"/>
    <dgm:cxn modelId="{A7ED6B3D-B92A-468F-9BB2-9B0F866AE5DF}" type="presParOf" srcId="{39721E5C-CAD1-428F-9251-61315C84D060}" destId="{EFBFD6BA-823D-4285-86AE-711E6BFF03D0}" srcOrd="3" destOrd="0" presId="urn:microsoft.com/office/officeart/2005/8/layout/cycle8"/>
    <dgm:cxn modelId="{AF319360-5C98-4097-AE0B-005469CF49B2}" type="presParOf" srcId="{39721E5C-CAD1-428F-9251-61315C84D060}" destId="{2D997A06-D20D-42AF-9C42-C7C33C90B65F}" srcOrd="4" destOrd="0" presId="urn:microsoft.com/office/officeart/2005/8/layout/cycle8"/>
    <dgm:cxn modelId="{D9FCD084-F7EB-46C4-86FC-F2C3475A641F}" type="presParOf" srcId="{39721E5C-CAD1-428F-9251-61315C84D060}" destId="{7EC5484E-3B3D-4F10-A8B0-680A08F6CF7D}" srcOrd="5" destOrd="0" presId="urn:microsoft.com/office/officeart/2005/8/layout/cycle8"/>
    <dgm:cxn modelId="{1E732380-8638-43A8-A3BB-33239F3486E1}" type="presParOf" srcId="{39721E5C-CAD1-428F-9251-61315C84D060}" destId="{F09F2CA5-0EFA-4CBC-8673-F31CD156E865}" srcOrd="6" destOrd="0" presId="urn:microsoft.com/office/officeart/2005/8/layout/cycle8"/>
    <dgm:cxn modelId="{175C0F76-4A7D-4B80-99B2-C0C19C80E39D}" type="presParOf" srcId="{39721E5C-CAD1-428F-9251-61315C84D060}" destId="{8FBFEA10-38EE-4B9B-B0DC-84FAD9EC5CB3}" srcOrd="7" destOrd="0" presId="urn:microsoft.com/office/officeart/2005/8/layout/cycle8"/>
    <dgm:cxn modelId="{F02AC108-C522-45CE-B2BC-B120169ED7C0}" type="presParOf" srcId="{39721E5C-CAD1-428F-9251-61315C84D060}" destId="{4BB519D3-0A95-4595-BF44-0E22F045BE03}" srcOrd="8" destOrd="0" presId="urn:microsoft.com/office/officeart/2005/8/layout/cycle8"/>
    <dgm:cxn modelId="{0E90CF76-BE1B-4C07-AD13-99B03EF24D3F}" type="presParOf" srcId="{39721E5C-CAD1-428F-9251-61315C84D060}" destId="{0F0B3DB1-6773-4371-A1F2-21A9C304AED6}" srcOrd="9" destOrd="0" presId="urn:microsoft.com/office/officeart/2005/8/layout/cycle8"/>
    <dgm:cxn modelId="{8E08E95D-CD6D-4070-8A6F-34D29C471A2C}" type="presParOf" srcId="{39721E5C-CAD1-428F-9251-61315C84D060}" destId="{71C0A176-8549-4130-AE06-57A71CF23B1D}" srcOrd="10" destOrd="0" presId="urn:microsoft.com/office/officeart/2005/8/layout/cycle8"/>
    <dgm:cxn modelId="{34C15BDF-796E-4BDC-A15A-84292373D6DF}" type="presParOf" srcId="{39721E5C-CAD1-428F-9251-61315C84D060}" destId="{E2111ED4-1FDD-4D42-82C7-8C00755FCD74}" srcOrd="11" destOrd="0" presId="urn:microsoft.com/office/officeart/2005/8/layout/cycle8"/>
    <dgm:cxn modelId="{C5042DFE-10C5-450C-A293-BDA6AF7C9BBF}" type="presParOf" srcId="{39721E5C-CAD1-428F-9251-61315C84D060}" destId="{F4917A85-292D-4940-B312-FF7EDA71E68D}" srcOrd="12" destOrd="0" presId="urn:microsoft.com/office/officeart/2005/8/layout/cycle8"/>
    <dgm:cxn modelId="{626E6BEF-1283-4B8C-99BD-1AB856D530DF}" type="presParOf" srcId="{39721E5C-CAD1-428F-9251-61315C84D060}" destId="{442B313A-D6AE-46F4-9714-30139062AB15}" srcOrd="13" destOrd="0" presId="urn:microsoft.com/office/officeart/2005/8/layout/cycle8"/>
    <dgm:cxn modelId="{148FD23B-3286-42B4-BAF4-38DE827384CC}" type="presParOf" srcId="{39721E5C-CAD1-428F-9251-61315C84D060}" destId="{52E35AF6-0703-4322-891A-B96F1541F46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B840AF-8DEB-4BEE-B57A-7EA700FD8323}">
      <dsp:nvSpPr>
        <dsp:cNvPr id="0" name=""/>
        <dsp:cNvSpPr/>
      </dsp:nvSpPr>
      <dsp:spPr>
        <a:xfrm>
          <a:off x="2088224" y="2232252"/>
          <a:ext cx="1709748" cy="1410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 smtClean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Безопасность в природе</a:t>
          </a:r>
          <a:endParaRPr lang="ru-RU" sz="14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088224" y="2232252"/>
        <a:ext cx="1709748" cy="1108002"/>
      </dsp:txXfrm>
    </dsp:sp>
    <dsp:sp modelId="{E4F79954-63D6-41E4-B7FE-7D6A4FA2480E}">
      <dsp:nvSpPr>
        <dsp:cNvPr id="0" name=""/>
        <dsp:cNvSpPr/>
      </dsp:nvSpPr>
      <dsp:spPr>
        <a:xfrm>
          <a:off x="268293" y="1958220"/>
          <a:ext cx="655905" cy="655905"/>
        </a:xfrm>
        <a:prstGeom prst="leftCircularArrow">
          <a:avLst>
            <a:gd name="adj1" fmla="val 9538"/>
            <a:gd name="adj2" fmla="val 1386982"/>
            <a:gd name="adj3" fmla="val 17759317"/>
            <a:gd name="adj4" fmla="val 2021314"/>
            <a:gd name="adj5" fmla="val 111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35C0E-E5E9-42ED-A096-75F7152C4399}">
      <dsp:nvSpPr>
        <dsp:cNvPr id="0" name=""/>
        <dsp:cNvSpPr/>
      </dsp:nvSpPr>
      <dsp:spPr>
        <a:xfrm>
          <a:off x="72012" y="1872209"/>
          <a:ext cx="1519776" cy="6043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1 Модуль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72012" y="1872209"/>
        <a:ext cx="1519776" cy="604365"/>
      </dsp:txXfrm>
    </dsp:sp>
    <dsp:sp modelId="{88C18122-256C-4BF1-975F-579BF4C8BDC6}">
      <dsp:nvSpPr>
        <dsp:cNvPr id="0" name=""/>
        <dsp:cNvSpPr/>
      </dsp:nvSpPr>
      <dsp:spPr>
        <a:xfrm>
          <a:off x="144020" y="360033"/>
          <a:ext cx="1709748" cy="1410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470783"/>
              <a:satOff val="-19734"/>
              <a:lumOff val="63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 smtClean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2060"/>
              </a:solidFill>
              <a:latin typeface="Arial Black" pitchFamily="34" charset="0"/>
            </a:rPr>
            <a:t>Безопасность на дорогах</a:t>
          </a:r>
          <a:endParaRPr lang="ru-RU" sz="14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44020" y="662216"/>
        <a:ext cx="1709748" cy="1108002"/>
      </dsp:txXfrm>
    </dsp:sp>
    <dsp:sp modelId="{08C7EAA4-9F8A-46CA-B3FF-3EE42BEE5038}">
      <dsp:nvSpPr>
        <dsp:cNvPr id="0" name=""/>
        <dsp:cNvSpPr/>
      </dsp:nvSpPr>
      <dsp:spPr>
        <a:xfrm>
          <a:off x="2849267" y="-34155"/>
          <a:ext cx="3186380" cy="3186380"/>
        </a:xfrm>
        <a:prstGeom prst="circularArrow">
          <a:avLst>
            <a:gd name="adj1" fmla="val 1963"/>
            <a:gd name="adj2" fmla="val 235014"/>
            <a:gd name="adj3" fmla="val 17594877"/>
            <a:gd name="adj4" fmla="val 10580913"/>
            <a:gd name="adj5" fmla="val 2290"/>
          </a:avLst>
        </a:prstGeom>
        <a:solidFill>
          <a:schemeClr val="accent4">
            <a:hueOff val="5206174"/>
            <a:satOff val="-29601"/>
            <a:lumOff val="9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45E11-AD33-4443-8CC9-B0AA507170A0}">
      <dsp:nvSpPr>
        <dsp:cNvPr id="0" name=""/>
        <dsp:cNvSpPr/>
      </dsp:nvSpPr>
      <dsp:spPr>
        <a:xfrm>
          <a:off x="2160245" y="1656183"/>
          <a:ext cx="1519776" cy="604365"/>
        </a:xfrm>
        <a:prstGeom prst="roundRect">
          <a:avLst>
            <a:gd name="adj" fmla="val 10000"/>
          </a:avLst>
        </a:prstGeom>
        <a:solidFill>
          <a:schemeClr val="accent4">
            <a:hueOff val="3470783"/>
            <a:satOff val="-19734"/>
            <a:lumOff val="63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2 Модуль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2160245" y="1656183"/>
        <a:ext cx="1519776" cy="604365"/>
      </dsp:txXfrm>
    </dsp:sp>
    <dsp:sp modelId="{2E50D64A-D257-4D3B-BA8C-837F30DD254A}">
      <dsp:nvSpPr>
        <dsp:cNvPr id="0" name=""/>
        <dsp:cNvSpPr/>
      </dsp:nvSpPr>
      <dsp:spPr>
        <a:xfrm>
          <a:off x="4464490" y="504056"/>
          <a:ext cx="1709748" cy="1410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941566"/>
              <a:satOff val="-39468"/>
              <a:lumOff val="12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 smtClean="0"/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2060"/>
              </a:solidFill>
              <a:latin typeface="Arial Black" pitchFamily="34" charset="0"/>
            </a:rPr>
            <a:t>Безопасность в быту</a:t>
          </a:r>
          <a:endParaRPr lang="ru-RU" sz="14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464490" y="504056"/>
        <a:ext cx="1709748" cy="1108002"/>
      </dsp:txXfrm>
    </dsp:sp>
    <dsp:sp modelId="{3C5F0607-EB10-4A5F-A619-DE7D37F046A8}">
      <dsp:nvSpPr>
        <dsp:cNvPr id="0" name=""/>
        <dsp:cNvSpPr/>
      </dsp:nvSpPr>
      <dsp:spPr>
        <a:xfrm>
          <a:off x="5278497" y="1483204"/>
          <a:ext cx="2754250" cy="2754250"/>
        </a:xfrm>
        <a:prstGeom prst="leftCircularArrow">
          <a:avLst>
            <a:gd name="adj1" fmla="val 2271"/>
            <a:gd name="adj2" fmla="val 273815"/>
            <a:gd name="adj3" fmla="val 4457852"/>
            <a:gd name="adj4" fmla="val 11433016"/>
            <a:gd name="adj5" fmla="val 2650"/>
          </a:avLst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A20DD-7D2F-4A0D-8FCA-92DE44A2D178}">
      <dsp:nvSpPr>
        <dsp:cNvPr id="0" name=""/>
        <dsp:cNvSpPr/>
      </dsp:nvSpPr>
      <dsp:spPr>
        <a:xfrm>
          <a:off x="4608514" y="2016223"/>
          <a:ext cx="1519776" cy="604365"/>
        </a:xfrm>
        <a:prstGeom prst="roundRect">
          <a:avLst>
            <a:gd name="adj" fmla="val 10000"/>
          </a:avLst>
        </a:prstGeom>
        <a:solidFill>
          <a:schemeClr val="accent4">
            <a:hueOff val="6941566"/>
            <a:satOff val="-39468"/>
            <a:lumOff val="12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3 Модуль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4608514" y="2016223"/>
        <a:ext cx="1519776" cy="604365"/>
      </dsp:txXfrm>
    </dsp:sp>
    <dsp:sp modelId="{5531BCB4-E35C-4A96-A015-638E016D6A46}">
      <dsp:nvSpPr>
        <dsp:cNvPr id="0" name=""/>
        <dsp:cNvSpPr/>
      </dsp:nvSpPr>
      <dsp:spPr>
        <a:xfrm>
          <a:off x="6624727" y="2376260"/>
          <a:ext cx="1709748" cy="1410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412348"/>
              <a:satOff val="-59202"/>
              <a:lumOff val="1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002060"/>
              </a:solidFill>
              <a:latin typeface="Arial Black" pitchFamily="34" charset="0"/>
            </a:rPr>
            <a:t>Безопасность на улице</a:t>
          </a:r>
          <a:endParaRPr lang="ru-RU" sz="1400" kern="1200" dirty="0"/>
        </a:p>
      </dsp:txBody>
      <dsp:txXfrm>
        <a:off x="6624727" y="2678442"/>
        <a:ext cx="1709748" cy="1108002"/>
      </dsp:txXfrm>
    </dsp:sp>
    <dsp:sp modelId="{4ACC3C4E-D574-477E-840C-3D73DC9AC905}">
      <dsp:nvSpPr>
        <dsp:cNvPr id="0" name=""/>
        <dsp:cNvSpPr/>
      </dsp:nvSpPr>
      <dsp:spPr>
        <a:xfrm>
          <a:off x="6696748" y="1728193"/>
          <a:ext cx="1519776" cy="604365"/>
        </a:xfrm>
        <a:prstGeom prst="roundRect">
          <a:avLst>
            <a:gd name="adj" fmla="val 10000"/>
          </a:avLst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2060"/>
              </a:solidFill>
            </a:rPr>
            <a:t>4 модуль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6696748" y="1728193"/>
        <a:ext cx="1519776" cy="60436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B0081C-0100-4F40-8B26-0D705DDD933E}">
      <dsp:nvSpPr>
        <dsp:cNvPr id="0" name=""/>
        <dsp:cNvSpPr/>
      </dsp:nvSpPr>
      <dsp:spPr>
        <a:xfrm>
          <a:off x="1443026" y="323981"/>
          <a:ext cx="5703767" cy="418683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Практический блок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449048" y="1211191"/>
        <a:ext cx="2037059" cy="1246082"/>
      </dsp:txXfrm>
    </dsp:sp>
    <dsp:sp modelId="{2D997A06-D20D-42AF-9C42-C7C33C90B65F}">
      <dsp:nvSpPr>
        <dsp:cNvPr id="0" name=""/>
        <dsp:cNvSpPr/>
      </dsp:nvSpPr>
      <dsp:spPr>
        <a:xfrm>
          <a:off x="1422154" y="473511"/>
          <a:ext cx="5573054" cy="4186835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Блок профориентации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749072" y="3189969"/>
        <a:ext cx="2985565" cy="1096552"/>
      </dsp:txXfrm>
    </dsp:sp>
    <dsp:sp modelId="{4BB519D3-0A95-4595-BF44-0E22F045BE03}">
      <dsp:nvSpPr>
        <dsp:cNvPr id="0" name=""/>
        <dsp:cNvSpPr/>
      </dsp:nvSpPr>
      <dsp:spPr>
        <a:xfrm>
          <a:off x="1206133" y="360050"/>
          <a:ext cx="5832638" cy="411469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 Black" pitchFamily="34" charset="0"/>
            </a:rPr>
            <a:t>Теоретический блок</a:t>
          </a:r>
          <a:endParaRPr lang="ru-RU" sz="1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881747" y="1231974"/>
        <a:ext cx="2083085" cy="1224612"/>
      </dsp:txXfrm>
    </dsp:sp>
    <dsp:sp modelId="{F4917A85-292D-4940-B312-FF7EDA71E68D}">
      <dsp:nvSpPr>
        <dsp:cNvPr id="0" name=""/>
        <dsp:cNvSpPr/>
      </dsp:nvSpPr>
      <dsp:spPr>
        <a:xfrm>
          <a:off x="3168367" y="5"/>
          <a:ext cx="4705205" cy="470520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B313A-D6AE-46F4-9714-30139062AB15}">
      <dsp:nvSpPr>
        <dsp:cNvPr id="0" name=""/>
        <dsp:cNvSpPr/>
      </dsp:nvSpPr>
      <dsp:spPr>
        <a:xfrm>
          <a:off x="1710189" y="936122"/>
          <a:ext cx="4705205" cy="470520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-6317677"/>
            <a:satOff val="10648"/>
            <a:lumOff val="-13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35AF6-0703-4322-891A-B96F1541F46E}">
      <dsp:nvSpPr>
        <dsp:cNvPr id="0" name=""/>
        <dsp:cNvSpPr/>
      </dsp:nvSpPr>
      <dsp:spPr>
        <a:xfrm>
          <a:off x="576052" y="-19"/>
          <a:ext cx="4705205" cy="470520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-12635355"/>
            <a:satOff val="21297"/>
            <a:lumOff val="-26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27A14C9-1104-4380-BA72-02284D2AE82C}" type="datetimeFigureOut">
              <a:rPr lang="ru-RU" smtClean="0"/>
              <a:pPr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55267B4-FEF8-4AF4-B40B-38EA9C354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9632" y="1340768"/>
            <a:ext cx="7884367" cy="32403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50662" y="304892"/>
            <a:ext cx="7884367" cy="4598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0"/>
            <a:ext cx="9143999" cy="6858000"/>
          </a:xfrm>
          <a:prstGeom prst="rect">
            <a:avLst/>
          </a:prstGeom>
        </p:spPr>
      </p:pic>
      <p:pic>
        <p:nvPicPr>
          <p:cNvPr id="7" name="Picture 2" descr="C:\Users\1\Desktop\YUpjk1QnVrA9RCyjAXZlkCBqQTlfwCl73bIPk_RvC0jyOmGd-XhBXCa7JWzTHQvULXEMxrBX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-387424"/>
            <a:ext cx="5832648" cy="5714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59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87.userapi.com/impg/jt9LHIAkAHHSva8nEnTS1x93LmPiEOnhTDvEwg/2QmyTEE5lrA.jpg?size=810x1080&amp;quality=96&amp;sign=fb8470c268a668349795bdbde169fe7f&amp;type=album"/>
          <p:cNvPicPr>
            <a:picLocks noChangeAspect="1" noChangeArrowheads="1"/>
          </p:cNvPicPr>
          <p:nvPr/>
        </p:nvPicPr>
        <p:blipFill>
          <a:blip r:embed="rId2" cstate="print"/>
          <a:srcRect t="16071"/>
          <a:stretch>
            <a:fillRect/>
          </a:stretch>
        </p:blipFill>
        <p:spPr bwMode="auto">
          <a:xfrm flipH="1">
            <a:off x="467544" y="260648"/>
            <a:ext cx="3024336" cy="3384376"/>
          </a:xfrm>
          <a:prstGeom prst="roundRect">
            <a:avLst/>
          </a:prstGeom>
          <a:noFill/>
        </p:spPr>
      </p:pic>
      <p:pic>
        <p:nvPicPr>
          <p:cNvPr id="1026" name="Picture 2" descr="D:\Мои документы\1.ФИЗ ИНСТРУКТОР\фото\экскурсия школа безопасного поведения\IMG-80f1e02360bb02e57b9e18bde97292b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3456384" cy="4608512"/>
          </a:xfrm>
          <a:prstGeom prst="roundRect">
            <a:avLst/>
          </a:prstGeom>
          <a:noFill/>
        </p:spPr>
      </p:pic>
      <p:pic>
        <p:nvPicPr>
          <p:cNvPr id="1027" name="Picture 3" descr="D:\Мои документы\1.ФИЗ ИНСТРУКТОР\фото\экскурсия школа безопасного поведения\IMG-b0213fca798955f0b4596dbebb9dd72d-V.jpg"/>
          <p:cNvPicPr>
            <a:picLocks noChangeAspect="1" noChangeArrowheads="1"/>
          </p:cNvPicPr>
          <p:nvPr/>
        </p:nvPicPr>
        <p:blipFill>
          <a:blip r:embed="rId4" cstate="print"/>
          <a:srcRect l="8827" b="17936"/>
          <a:stretch>
            <a:fillRect/>
          </a:stretch>
        </p:blipFill>
        <p:spPr bwMode="auto">
          <a:xfrm>
            <a:off x="179512" y="4005064"/>
            <a:ext cx="3718720" cy="2510390"/>
          </a:xfrm>
          <a:prstGeom prst="round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355976" y="4005064"/>
            <a:ext cx="4102224" cy="18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Экскурсия в детский дорожный город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286000" y="5517232"/>
            <a:ext cx="5670376" cy="85769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un9-86.userapi.com/impg/hjw5NjhHndofq-TKL78Q5gbdTm_3J88XSc7r8A/-BbwAZvaMKU.jpg?size=810x1080&amp;quality=96&amp;sign=531554d4473ca2fac1b84b05b3d8152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780421" cy="5040560"/>
          </a:xfrm>
          <a:prstGeom prst="round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44008" y="1124744"/>
            <a:ext cx="432048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Спортивное развлечение» «Осторожно!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Пешеход!»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27.userapi.com/impg/7J04RX9XLy4-yneLh6Wc8VhyWv5T1BKqWWsABw/W8KQgalER4g.jpg?size=1280x960&amp;quality=96&amp;sign=75c06fc5d705d4c01ed617c9d8f66ff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36912"/>
            <a:ext cx="4896543" cy="367240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46.userapi.com/impg/yIwSP6XCWZRLI1ynUg1QO1ReDkh-wWeWcfFW6g/RGbAs2dy2UA.jpg?size=1280x960&amp;quality=96&amp;sign=43902d4e796f93d01873a2f744ad38c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72475" cy="3204356"/>
          </a:xfrm>
          <a:prstGeom prst="roundRect">
            <a:avLst/>
          </a:prstGeom>
          <a:noFill/>
        </p:spPr>
      </p:pic>
      <p:pic>
        <p:nvPicPr>
          <p:cNvPr id="4" name="Picture 4" descr="https://sun9-30.userapi.com/impg/oKQOPhzhs0doDM-WY0NiV2fNyTt_qw86tpg1aQ/C5RqBIJ1siA.jpg?size=755x755&amp;quality=96&amp;sign=31661a7aa13409ed279cb2e8280411d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149080" cy="4149080"/>
          </a:xfrm>
          <a:prstGeom prst="roundRect">
            <a:avLst/>
          </a:prstGeom>
          <a:noFill/>
        </p:spPr>
      </p:pic>
      <p:pic>
        <p:nvPicPr>
          <p:cNvPr id="5" name="Picture 4" descr="https://sun9-49.userapi.com/impg/13p2OX3g0cSSIbm1V84tMDRoS-cbBQPSf1yScw/PPmFuREykVs.jpg?size=1280x960&amp;quality=96&amp;sign=d886afd630a6f6b21955ddab931c04e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4104456" cy="3078343"/>
          </a:xfrm>
          <a:prstGeom prst="round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716016" y="836712"/>
            <a:ext cx="3742184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Знакомство со спецификой  работы дорожно-патрульной службы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3366FF"/>
                </a:solidFill>
              </a:rPr>
              <a:t>Модуль «Безопасность в природе»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Цель:</a:t>
            </a:r>
          </a:p>
          <a:p>
            <a:pPr lvl="0" algn="ctr">
              <a:buNone/>
            </a:pPr>
            <a:r>
              <a:rPr lang="ru-RU" dirty="0" smtClean="0"/>
              <a:t>Получить сведения о возможных рисках и опасностях для здоровья и познакомить с мерами предосторожности по отношению к животным, диким растениям, грибам.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6866" name="Picture 2" descr="https://argudanmousosh1.ru/800/600/https/ds04.infourok.ru/uploads/ex/0b56/000268cd-afc02447/img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091"/>
          <a:stretch>
            <a:fillRect/>
          </a:stretch>
        </p:blipFill>
        <p:spPr bwMode="auto">
          <a:xfrm>
            <a:off x="6084168" y="3770016"/>
            <a:ext cx="2520280" cy="3087984"/>
          </a:xfrm>
          <a:prstGeom prst="rect">
            <a:avLst/>
          </a:prstGeom>
          <a:noFill/>
        </p:spPr>
      </p:pic>
      <p:pic>
        <p:nvPicPr>
          <p:cNvPr id="36868" name="Picture 4" descr="https://argudanmousosh1.ru/800/600/https/ds04.infourok.ru/uploads/ex/0b56/000268cd-afc02447/img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6646" r="1915"/>
          <a:stretch>
            <a:fillRect/>
          </a:stretch>
        </p:blipFill>
        <p:spPr bwMode="auto">
          <a:xfrm>
            <a:off x="611560" y="3645024"/>
            <a:ext cx="269979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3352800" cy="49545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Беседа «Что мы знаем о грибах Викторина «Охраняй природу»».</a:t>
            </a:r>
            <a:br>
              <a:rPr lang="ru-RU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Игра «На лесной полянке»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7890" name="Picture 2" descr="D:\Мои документы\1.ФИЗ ИНСТРУКТОР\эколята стенд 5 гр\x80zwKFgLh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655219" cy="4873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66.userapi.com/impg/TvPqISfr5dLx4eDR6DoHUMV7fi6GzBANLg_IDQ/ZP0Xzs2KbXo.jpg?size=810x1080&amp;quality=95&amp;sign=78cdb80f9434d9b84f226378ddbe615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456384" cy="4608512"/>
          </a:xfrm>
          <a:prstGeom prst="rect">
            <a:avLst/>
          </a:prstGeom>
          <a:noFill/>
        </p:spPr>
      </p:pic>
      <p:pic>
        <p:nvPicPr>
          <p:cNvPr id="28676" name="Picture 4" descr="https://sun9-81.userapi.com/impg/AHpkUmj7yXkASo2SpV3cT9A0lE2h1coW4zbmdw/rDDrHKgv6Ho.jpg?size=810x1080&amp;quality=95&amp;sign=0985cccd2f450e7b0cf3735ef0842a7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520288" cy="469371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4293096"/>
            <a:ext cx="5364088" cy="1800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Акция « </a:t>
            </a:r>
            <a:r>
              <a:rPr lang="ru-RU" dirty="0" err="1" smtClean="0">
                <a:solidFill>
                  <a:srgbClr val="002060"/>
                </a:solidFill>
              </a:rPr>
              <a:t>Эколята</a:t>
            </a:r>
            <a:r>
              <a:rPr lang="ru-RU" dirty="0" smtClean="0">
                <a:solidFill>
                  <a:srgbClr val="002060"/>
                </a:solidFill>
              </a:rPr>
              <a:t>- будущие защитники природы»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228184" y="5003322"/>
            <a:ext cx="2230016" cy="1371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un9-32.userapi.com/impf/c854416/v854416673/130962/X53-BoZAI4w.jpg?size=1280x960&amp;quality=96&amp;sign=a60fc42e12d7e3039be34a164fcf859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607826" cy="2705870"/>
          </a:xfrm>
          <a:prstGeom prst="roundRect">
            <a:avLst/>
          </a:prstGeom>
          <a:noFill/>
        </p:spPr>
      </p:pic>
      <p:pic>
        <p:nvPicPr>
          <p:cNvPr id="26628" name="Picture 4" descr="https://sun9-14.userapi.com/impf/c851228/v851228673/1ef16a/4d_M9ShO0B8.jpg?size=1280x960&amp;quality=96&amp;sign=2f7ccc79336c41e82c4b2ba9e947914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708920"/>
            <a:ext cx="5760639" cy="4320480"/>
          </a:xfrm>
          <a:prstGeom prst="round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355976" y="476672"/>
            <a:ext cx="4102224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Знакомство со спецификой  работы пожарной службы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3366FF"/>
                </a:solidFill>
              </a:rPr>
              <a:t>Модуль «Безопасность в доме»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Цель:</a:t>
            </a:r>
          </a:p>
          <a:p>
            <a:pPr lvl="0" algn="ctr">
              <a:buNone/>
            </a:pPr>
            <a:r>
              <a:rPr lang="ru-RU" dirty="0" smtClean="0"/>
              <a:t>Получить сведения о возможных рисках и опасностях для здоровья в бытовых условиях.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s://bibliomo.ru/upload/iblock/36b/img1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996952"/>
            <a:ext cx="4860032" cy="3645024"/>
          </a:xfrm>
          <a:prstGeom prst="rect">
            <a:avLst/>
          </a:prstGeom>
          <a:noFill/>
        </p:spPr>
      </p:pic>
      <p:pic>
        <p:nvPicPr>
          <p:cNvPr id="5" name="Picture 3" descr="C:\Users\Eksterina\Desktop\Безопасность дома\hello_html_m4bcde1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598"/>
          <a:stretch>
            <a:fillRect/>
          </a:stretch>
        </p:blipFill>
        <p:spPr bwMode="auto">
          <a:xfrm>
            <a:off x="251520" y="3717032"/>
            <a:ext cx="4950451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Беседа «Что делать, если...»</a:t>
            </a:r>
          </a:p>
          <a:p>
            <a:r>
              <a:rPr lang="ru-RU" dirty="0" smtClean="0"/>
              <a:t>Конкурс семейных газет «Опасности дома»</a:t>
            </a:r>
          </a:p>
          <a:p>
            <a:r>
              <a:rPr lang="ru-RU" dirty="0" smtClean="0"/>
              <a:t>Проблемная ситуация: « Если чужой стучится в дверь.</a:t>
            </a:r>
            <a:endParaRPr lang="ru-RU" dirty="0"/>
          </a:p>
        </p:txBody>
      </p:sp>
      <p:pic>
        <p:nvPicPr>
          <p:cNvPr id="4" name="Picture 6" descr="https://sun9-61.userapi.com/impg/FFANzjsf7REDy-19q7_Dic-A0cc_jKhDTnFhIw/z9BM8GfyyHg.jpg?size=1280x720&amp;quality=96&amp;sign=93248296e649ee9d938fc5ec028b6cc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140967"/>
            <a:ext cx="5976664" cy="3461731"/>
          </a:xfrm>
          <a:prstGeom prst="roundRect">
            <a:avLst/>
          </a:prstGeom>
          <a:noFill/>
        </p:spPr>
      </p:pic>
      <p:pic>
        <p:nvPicPr>
          <p:cNvPr id="5" name="Picture 3" descr="C:\Users\Eksterina\Desktop\Безопасность дома\IxaznIV8V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4230"/>
            <a:ext cx="2483768" cy="2483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51.userapi.com/impg/yAEXfV_iTr1koFa2W4fRzqarwBnKtoDLQZPM_A/Da2SG3SLeEA.jpg?size=1053x1053&amp;quality=96&amp;sign=a9af2e1ef8c67a8a0b0c3426a910611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312368" cy="3312368"/>
          </a:xfrm>
          <a:prstGeom prst="roundRect">
            <a:avLst/>
          </a:prstGeom>
          <a:noFill/>
        </p:spPr>
      </p:pic>
      <p:pic>
        <p:nvPicPr>
          <p:cNvPr id="30724" name="Picture 4" descr="https://sun9-81.userapi.com/impg/7ZK2ylxHZx5dFCKBqgvtPJyOibRg3f9Pgli0VQ/GrVYMWzLack.jpg?size=1080x1080&amp;quality=96&amp;sign=dfb9a0208dd429862e97a6375c569f7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104456" cy="4104456"/>
          </a:xfrm>
          <a:prstGeom prst="round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04048" y="3789040"/>
            <a:ext cx="4032448" cy="172819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Квест</a:t>
            </a:r>
            <a:r>
              <a:rPr lang="ru-RU" dirty="0" smtClean="0"/>
              <a:t> « Опасности дома»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Arial Black" pitchFamily="34" charset="0"/>
              </a:rPr>
              <a:t>Цель: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формирование у детей осознанного выполнения правил поведения, обеспечивающих сохранность их жизни и здоровья в современных условиях улицы, транспорта, природы, быта.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21.userapi.com/impg/xIg5PnX_GB3tkAiDX9924hzqZQtBv8KJwk1Hng/jBV-6jd8cl0.jpg?size=810x1080&amp;quality=95&amp;sign=31b87660e507665937dfa4a3efd2ed1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456384" cy="4608512"/>
          </a:xfrm>
          <a:prstGeom prst="roundRect">
            <a:avLst/>
          </a:prstGeom>
          <a:noFill/>
        </p:spPr>
      </p:pic>
      <p:pic>
        <p:nvPicPr>
          <p:cNvPr id="29700" name="Picture 4" descr="https://sun9-65.userapi.com/impg/5HT3VjO_dsyEzkFIXKIi7sJ6Jhlf2p0-XfxKlg/us5W1b1LnaA.jpg?size=1280x960&amp;quality=95&amp;sign=8a430f9ea4257598d5e8e3232b3a663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068960"/>
            <a:ext cx="4800532" cy="3600400"/>
          </a:xfrm>
          <a:prstGeom prst="round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851920" y="404664"/>
            <a:ext cx="4606280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в магазин </a:t>
            </a:r>
            <a:r>
              <a:rPr lang="ru-RU" dirty="0" err="1" smtClean="0"/>
              <a:t>газтехники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95936" y="1628800"/>
            <a:ext cx="4462264" cy="1368152"/>
          </a:xfrm>
        </p:spPr>
        <p:txBody>
          <a:bodyPr>
            <a:normAutofit/>
          </a:bodyPr>
          <a:lstStyle/>
          <a:p>
            <a:r>
              <a:rPr lang="ru-RU" dirty="0" smtClean="0"/>
              <a:t>Цель:</a:t>
            </a:r>
          </a:p>
          <a:p>
            <a:r>
              <a:rPr lang="ru-RU" dirty="0" smtClean="0"/>
              <a:t>Закрепить знания о правильном обращении с газовыми приборами.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3366FF"/>
                </a:solidFill>
              </a:rPr>
              <a:t>Модуль «Безопасность на улице»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Цель: закрепить знания по поведению детей с незнакомцами, бездомными животными и оставленными чужими вещами.</a:t>
            </a:r>
            <a:endParaRPr lang="ru-RU" dirty="0"/>
          </a:p>
        </p:txBody>
      </p:sp>
      <p:pic>
        <p:nvPicPr>
          <p:cNvPr id="4" name="Picture 6" descr="https://sun9-61.userapi.com/impg/FFANzjsf7REDy-19q7_Dic-A0cc_jKhDTnFhIw/z9BM8GfyyHg.jpg?size=1280x720&amp;quality=96&amp;sign=93248296e649ee9d938fc5ec028b6cc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6"/>
            <a:ext cx="4992555" cy="280831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72.userapi.com/impg/lzUVU2jztIr41hWOYv11QKAoMXQ9BwDX-RqQyQ/uge9FI2lth8.jpg?size=1280x960&amp;quality=96&amp;sign=3766645da99fbad00b01444642b77f8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840760" cy="5130571"/>
          </a:xfrm>
          <a:prstGeom prst="round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03648" y="332656"/>
            <a:ext cx="7054552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6.userapi.com/impg/q0LkNGI6ADO4k_rrBCZUjb8JRl3exFbD2lGdfw/zPqmjIhxrmM.jpg?size=810x1080&amp;quality=95&amp;sign=a10f1b9245906ee7c89b237eeaa2113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233006" cy="5644008"/>
          </a:xfrm>
          <a:prstGeom prst="roundRect">
            <a:avLst/>
          </a:prstGeom>
          <a:noFill/>
        </p:spPr>
      </p:pic>
      <p:pic>
        <p:nvPicPr>
          <p:cNvPr id="31748" name="Picture 4" descr="https://sun9-57.userapi.com/impg/B0D4D4t9sAsQ33DlCtvIyUyQAjSLegvXMDJB9A/lPz8sIE1yZY.jpg?size=810x1080&amp;quality=95&amp;sign=6c4bc0a14f06c7efdbff48f558b41ce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39"/>
            <a:ext cx="3312368" cy="4416491"/>
          </a:xfrm>
          <a:prstGeom prst="round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32040" y="4941168"/>
            <a:ext cx="3600400" cy="17281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Знакомство со спецификой работы </a:t>
            </a:r>
            <a:r>
              <a:rPr lang="ru-RU" sz="2400" b="1" dirty="0" err="1" smtClean="0">
                <a:solidFill>
                  <a:srgbClr val="002060"/>
                </a:solidFill>
              </a:rPr>
              <a:t>ветиринарного</a:t>
            </a:r>
            <a:r>
              <a:rPr lang="ru-RU" sz="2400" b="1" dirty="0" smtClean="0">
                <a:solidFill>
                  <a:srgbClr val="002060"/>
                </a:solidFill>
              </a:rPr>
              <a:t> врача  с бездомными животными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40768"/>
            <a:ext cx="9143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11960" y="404664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Распространение опыта работы в СМИ</a:t>
            </a:r>
          </a:p>
        </p:txBody>
      </p:sp>
      <p:pic>
        <p:nvPicPr>
          <p:cNvPr id="1026" name="Picture 2" descr="https://sun9-4.userapi.com/impg/PdJmVByNFtrVT_J_N_GsleuQT0hV1xeasTDHWA/Xo8mEJM0sEw.jpg?size=810x1080&amp;quality=95&amp;sign=372eec2ce37c006702b60bd2c59c3c31&amp;type=album"/>
          <p:cNvPicPr>
            <a:picLocks noChangeAspect="1" noChangeArrowheads="1"/>
          </p:cNvPicPr>
          <p:nvPr/>
        </p:nvPicPr>
        <p:blipFill>
          <a:blip r:embed="rId3" cstate="print"/>
          <a:srcRect l="40000"/>
          <a:stretch>
            <a:fillRect/>
          </a:stretch>
        </p:blipFill>
        <p:spPr bwMode="auto">
          <a:xfrm>
            <a:off x="251520" y="260648"/>
            <a:ext cx="2883921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70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ОЖИДАЕМЫЕ РЕЗУЛЬТАТЫ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 результате работы дети : </a:t>
            </a:r>
          </a:p>
          <a:p>
            <a:pPr>
              <a:buNone/>
            </a:pPr>
            <a:endParaRPr lang="ru-RU" dirty="0" smtClean="0"/>
          </a:p>
          <a:p>
            <a:pPr lvl="0"/>
            <a:r>
              <a:rPr lang="ru-RU" dirty="0" smtClean="0"/>
              <a:t>Получат сведения о возможных рисках и опасностях для здоровья, научатся правильно вести себя в стрессовой ситуации; </a:t>
            </a:r>
          </a:p>
          <a:p>
            <a:pPr lvl="0"/>
            <a:r>
              <a:rPr lang="ru-RU" dirty="0" smtClean="0"/>
              <a:t>Будут знать правила дорожного движения и  безопасного поведения на улице, в автомобиле, общественном транспорте;</a:t>
            </a:r>
          </a:p>
          <a:p>
            <a:pPr lvl="0"/>
            <a:r>
              <a:rPr lang="ru-RU" dirty="0" smtClean="0"/>
              <a:t>Познакомятся с мерами предосторожности по отношению к животным, диким растениям, грибам;</a:t>
            </a:r>
          </a:p>
          <a:p>
            <a:pPr lvl="0"/>
            <a:r>
              <a:rPr lang="ru-RU" dirty="0" smtClean="0"/>
              <a:t>Будут иметь представления о возможных причинах возникновения пожара, его последствиях.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3" y="602967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251520" y="548680"/>
          <a:ext cx="849694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i.ytimg.com/vi/TbFId2ad6Vs/maxresdefaul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7631"/>
          <a:stretch>
            <a:fillRect/>
          </a:stretch>
        </p:blipFill>
        <p:spPr bwMode="auto">
          <a:xfrm>
            <a:off x="-180528" y="3068960"/>
            <a:ext cx="8388151" cy="3998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07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3" y="602967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8970" y="304892"/>
            <a:ext cx="9143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476672"/>
          <a:ext cx="8352928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293096"/>
            <a:ext cx="1582225" cy="221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M:\КОНКУРСЫ 2014-2015\КОНКУРС ШАБЛОНОВ ПРЕЗЕНТАЦИЙ\0_831d2_e5e750b1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76256" y="4769864"/>
            <a:ext cx="1979430" cy="188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7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64.userapi.com/impg/-_DrduNVVSbZ0vmJdwlYihU3wg2kR--lmFdwtw/gbovGDFkT04.jpg?size=810x1080&amp;quality=96&amp;sign=ec53fb5ddc133a21f640e4c7599bc9d0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312368" cy="4680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716016" y="188640"/>
            <a:ext cx="3723928" cy="129614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Формы работы: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283968" y="1340768"/>
            <a:ext cx="4174232" cy="5034154"/>
          </a:xfrm>
        </p:spPr>
        <p:txBody>
          <a:bodyPr>
            <a:norm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игры: подвижные, сюжетные, дидактические, тематические, 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беседы;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Праздники, </a:t>
            </a:r>
            <a:r>
              <a:rPr lang="ru-RU" dirty="0" err="1" smtClean="0">
                <a:solidFill>
                  <a:srgbClr val="002060"/>
                </a:solidFill>
              </a:rPr>
              <a:t>квесты</a:t>
            </a:r>
            <a:r>
              <a:rPr lang="ru-RU" dirty="0" smtClean="0">
                <a:solidFill>
                  <a:srgbClr val="002060"/>
                </a:solidFill>
              </a:rPr>
              <a:t>, досуги и т.д.;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акции;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конкурсы рисунков, стенгазет;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викторины;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экскурсии и походы.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3789040"/>
            <a:ext cx="1582225" cy="221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581128"/>
            <a:ext cx="1523628" cy="214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633"/>
            <a:ext cx="9144000" cy="672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76672"/>
            <a:ext cx="719856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3366FF"/>
                </a:solidFill>
              </a:rPr>
              <a:t> Модуль «Безопасность на дорогах»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5656" y="1484784"/>
            <a:ext cx="7128792" cy="4890138"/>
          </a:xfrm>
        </p:spPr>
        <p:txBody>
          <a:bodyPr/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Цель блока: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Знакомить детей с правилами дорожного движения и правилами безопасного поведения на улице, в автомобиле, общественном транспорте.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633"/>
            <a:ext cx="9144000" cy="6723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Теоретический блок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Беседа «Зачем нужен светофор»?</a:t>
            </a:r>
          </a:p>
          <a:p>
            <a:r>
              <a:rPr lang="ru-RU" dirty="0" smtClean="0"/>
              <a:t> Анкетирование «я и мой ребенок на наших улицах».</a:t>
            </a:r>
          </a:p>
          <a:p>
            <a:r>
              <a:rPr lang="ru-RU" dirty="0" smtClean="0"/>
              <a:t>Изготовление информационно-просветительского материала.</a:t>
            </a:r>
          </a:p>
          <a:p>
            <a:r>
              <a:rPr lang="ru-RU" dirty="0" smtClean="0"/>
              <a:t>Оформление уголка «Дорога, пешеход».</a:t>
            </a:r>
          </a:p>
          <a:p>
            <a:endParaRPr lang="ru-RU" dirty="0" smtClean="0"/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un9-75.userapi.com/impg/Z7etrskHae6-Kpe5dvEQVUBARoEJML1u5zDsvQ/QlBssHp9uuY.jpg?size=810x1080&amp;quality=96&amp;sign=4d8b56509bc871d41575cffad9a9e40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456384" cy="4608512"/>
          </a:xfrm>
          <a:prstGeom prst="rect">
            <a:avLst/>
          </a:prstGeom>
          <a:noFill/>
        </p:spPr>
      </p:pic>
      <p:pic>
        <p:nvPicPr>
          <p:cNvPr id="32772" name="Picture 4" descr="https://sun9-71.userapi.com/impg/sV2mQahy8g6KPLKIMzwnp749coCtOW2dZ6ltbg/YMrzf7AiaiE.jpg?size=1280x914&amp;quality=96&amp;sign=cf2ed65870caad52054207877004fbc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3892641" cy="2779589"/>
          </a:xfrm>
          <a:prstGeom prst="rect">
            <a:avLst/>
          </a:prstGeom>
          <a:noFill/>
        </p:spPr>
      </p:pic>
      <p:pic>
        <p:nvPicPr>
          <p:cNvPr id="32776" name="Picture 8" descr="https://sun9-62.userapi.com/impg/U0PERFpLUUJVhHePgFyjrj_roj_LS0-snv50qw/2BnpBTf-TyM.jpg?size=1080x1080&amp;quality=96&amp;sign=65e016e0d306f44bb6c9a4e572ee1fc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84984"/>
            <a:ext cx="3347864" cy="334786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4536504" cy="1512168"/>
          </a:xfrm>
        </p:spPr>
        <p:txBody>
          <a:bodyPr/>
          <a:lstStyle/>
          <a:p>
            <a:r>
              <a:rPr lang="ru-RU" dirty="0" smtClean="0"/>
              <a:t>Участие в акции «Мы за жизнь без ДТП63»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717</TotalTime>
  <Words>357</Words>
  <Application>Microsoft Office PowerPoint</Application>
  <PresentationFormat>Экран (4:3)</PresentationFormat>
  <Paragraphs>65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Слайд 1</vt:lpstr>
      <vt:lpstr>Цель: формирование у детей осознанного выполнения правил поведения, обеспечивающих сохранность их жизни и здоровья в современных условиях улицы, транспорта, природы, быта.   </vt:lpstr>
      <vt:lpstr>ОЖИДАЕМЫЕ РЕЗУЛЬТАТЫ </vt:lpstr>
      <vt:lpstr>Слайд 4</vt:lpstr>
      <vt:lpstr>Слайд 5</vt:lpstr>
      <vt:lpstr>Формы работы: </vt:lpstr>
      <vt:lpstr> Модуль «Безопасность на дорогах» </vt:lpstr>
      <vt:lpstr>Теоретический блок</vt:lpstr>
      <vt:lpstr>Участие в акции «Мы за жизнь без ДТП63»</vt:lpstr>
      <vt:lpstr>Экскурсия в детский дорожный город </vt:lpstr>
      <vt:lpstr>Спортивное развлечение» «Осторожно! Пешеход!»</vt:lpstr>
      <vt:lpstr>Знакомство со спецификой  работы дорожно-патрульной службы</vt:lpstr>
      <vt:lpstr>Модуль «Безопасность в природе» </vt:lpstr>
      <vt:lpstr>Беседа «Что мы знаем о грибах Викторина «Охраняй природу»». Игра «На лесной полянке» </vt:lpstr>
      <vt:lpstr>Акция « Эколята- будущие защитники природы»</vt:lpstr>
      <vt:lpstr>Знакомство со спецификой  работы пожарной службы</vt:lpstr>
      <vt:lpstr>Модуль «Безопасность в доме» </vt:lpstr>
      <vt:lpstr>Слайд 18</vt:lpstr>
      <vt:lpstr>Квест « Опасности дома»</vt:lpstr>
      <vt:lpstr>Экскурсия в магазин газтехники</vt:lpstr>
      <vt:lpstr>Модуль «Безопасность на улице» </vt:lpstr>
      <vt:lpstr>Слайд 22</vt:lpstr>
      <vt:lpstr>Знакомство со спецификой работы ветиринарного врача  с бездомными животными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1</cp:lastModifiedBy>
  <cp:revision>143</cp:revision>
  <dcterms:created xsi:type="dcterms:W3CDTF">2014-07-15T15:51:57Z</dcterms:created>
  <dcterms:modified xsi:type="dcterms:W3CDTF">2022-12-06T05:35:14Z</dcterms:modified>
</cp:coreProperties>
</file>